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7" r:id="rId4"/>
    <p:sldId id="261" r:id="rId5"/>
    <p:sldId id="259" r:id="rId6"/>
    <p:sldId id="262" r:id="rId7"/>
    <p:sldId id="263" r:id="rId8"/>
    <p:sldId id="269" r:id="rId9"/>
    <p:sldId id="270" r:id="rId10"/>
    <p:sldId id="273" r:id="rId11"/>
    <p:sldId id="274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E9D4-485D-4FEE-A2C2-29AA59AFBB00}" type="datetimeFigureOut">
              <a:rPr lang="en-CA" smtClean="0"/>
              <a:t>2016-03-27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89C5-9ED8-4ADF-BAED-C4F3787B42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998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E9D4-485D-4FEE-A2C2-29AA59AFBB00}" type="datetimeFigureOut">
              <a:rPr lang="en-CA" smtClean="0"/>
              <a:t>2016-03-27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89C5-9ED8-4ADF-BAED-C4F3787B42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13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E9D4-485D-4FEE-A2C2-29AA59AFBB00}" type="datetimeFigureOut">
              <a:rPr lang="en-CA" smtClean="0"/>
              <a:t>2016-03-27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89C5-9ED8-4ADF-BAED-C4F3787B42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81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E9D4-485D-4FEE-A2C2-29AA59AFBB00}" type="datetimeFigureOut">
              <a:rPr lang="en-CA" smtClean="0"/>
              <a:t>2016-03-27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89C5-9ED8-4ADF-BAED-C4F3787B42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169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E9D4-485D-4FEE-A2C2-29AA59AFBB00}" type="datetimeFigureOut">
              <a:rPr lang="en-CA" smtClean="0"/>
              <a:t>2016-03-27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89C5-9ED8-4ADF-BAED-C4F3787B42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63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E9D4-485D-4FEE-A2C2-29AA59AFBB00}" type="datetimeFigureOut">
              <a:rPr lang="en-CA" smtClean="0"/>
              <a:t>2016-03-27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89C5-9ED8-4ADF-BAED-C4F3787B42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36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E9D4-485D-4FEE-A2C2-29AA59AFBB00}" type="datetimeFigureOut">
              <a:rPr lang="en-CA" smtClean="0"/>
              <a:t>2016-03-27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89C5-9ED8-4ADF-BAED-C4F3787B42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01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E9D4-485D-4FEE-A2C2-29AA59AFBB00}" type="datetimeFigureOut">
              <a:rPr lang="en-CA" smtClean="0"/>
              <a:t>2016-03-27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89C5-9ED8-4ADF-BAED-C4F3787B42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992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E9D4-485D-4FEE-A2C2-29AA59AFBB00}" type="datetimeFigureOut">
              <a:rPr lang="en-CA" smtClean="0"/>
              <a:t>2016-03-27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89C5-9ED8-4ADF-BAED-C4F3787B42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0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E9D4-485D-4FEE-A2C2-29AA59AFBB00}" type="datetimeFigureOut">
              <a:rPr lang="en-CA" smtClean="0"/>
              <a:t>2016-03-27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89C5-9ED8-4ADF-BAED-C4F3787B42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8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E9D4-485D-4FEE-A2C2-29AA59AFBB00}" type="datetimeFigureOut">
              <a:rPr lang="en-CA" smtClean="0"/>
              <a:t>2016-03-27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89C5-9ED8-4ADF-BAED-C4F3787B42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634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9E9D4-485D-4FEE-A2C2-29AA59AFBB00}" type="datetimeFigureOut">
              <a:rPr lang="en-CA" smtClean="0"/>
              <a:t>2016-03-27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289C5-9ED8-4ADF-BAED-C4F3787B42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291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4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062" y="2404110"/>
            <a:ext cx="87318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The resurrection offers </a:t>
            </a:r>
            <a:br>
              <a:rPr lang="en-CA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CA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hope for each of us</a:t>
            </a:r>
            <a:endParaRPr lang="en-CA" sz="4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0397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062" y="2404110"/>
            <a:ext cx="87318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The resurrection offers </a:t>
            </a:r>
            <a:br>
              <a:rPr lang="en-CA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CA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hope for the future</a:t>
            </a:r>
            <a:endParaRPr lang="en-CA" sz="4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742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3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062" y="2740522"/>
            <a:ext cx="87318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John 20:1-18</a:t>
            </a:r>
            <a:endParaRPr lang="en-CA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2055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2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47"/>
            <a:ext cx="9144000" cy="660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8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" y="1455835"/>
            <a:ext cx="84582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heart of the Christian message is </a:t>
            </a:r>
            <a:r>
              <a:rPr lang="en-CA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 news.  </a:t>
            </a:r>
          </a:p>
          <a:p>
            <a:pPr algn="ctr"/>
            <a:r>
              <a:rPr lang="en-CA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Hope </a:t>
            </a:r>
            <a:r>
              <a:rPr lang="en-CA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real.  </a:t>
            </a:r>
            <a:endParaRPr lang="en-CA" sz="3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CA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CA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it’s centred on the resurrection of Jesus Christ.</a:t>
            </a:r>
            <a:endParaRPr lang="en-CA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7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062" y="2113083"/>
            <a:ext cx="87318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Mark 1:1 </a:t>
            </a:r>
          </a:p>
          <a:p>
            <a:r>
              <a:rPr lang="en-CA" sz="3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  <a:r>
              <a:rPr lang="en-CA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The beginning of the gospel about Jesus Christ, the Son of God. </a:t>
            </a:r>
          </a:p>
        </p:txBody>
      </p:sp>
    </p:spTree>
    <p:extLst>
      <p:ext uri="{BB962C8B-B14F-4D97-AF65-F5344CB8AC3E}">
        <p14:creationId xmlns:p14="http://schemas.microsoft.com/office/powerpoint/2010/main" val="30030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062" y="2740522"/>
            <a:ext cx="8731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What is the Resurrection?</a:t>
            </a:r>
            <a:endParaRPr lang="en-C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441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062" y="2373333"/>
            <a:ext cx="87318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Why is Jesus’ resurrection good news?</a:t>
            </a:r>
            <a:endParaRPr lang="en-CA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891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062" y="2404110"/>
            <a:ext cx="87318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The resurrection offers </a:t>
            </a:r>
          </a:p>
          <a:p>
            <a:pPr algn="ctr"/>
            <a:r>
              <a:rPr lang="en-CA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hope for</a:t>
            </a:r>
            <a:r>
              <a:rPr lang="en-CA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 </a:t>
            </a:r>
            <a:r>
              <a:rPr lang="en-CA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the world</a:t>
            </a:r>
            <a:endParaRPr lang="en-CA" sz="4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8027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1740</TotalTime>
  <Words>69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Strong</dc:creator>
  <cp:lastModifiedBy>Jeff Strong</cp:lastModifiedBy>
  <cp:revision>6</cp:revision>
  <dcterms:created xsi:type="dcterms:W3CDTF">2016-03-24T17:47:26Z</dcterms:created>
  <dcterms:modified xsi:type="dcterms:W3CDTF">2016-03-27T14:52:13Z</dcterms:modified>
</cp:coreProperties>
</file>