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164924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116264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12195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32513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0363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111350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445558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139201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4954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519716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815904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90CE-0AFD-4F92-B382-D39CE32F038F}" type="datetimeFigureOut">
              <a:rPr lang="en-CA" smtClean="0"/>
              <a:t>2017-12-30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1BC4-5BE2-447D-8B8D-4E3754839B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859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490281"/>
            <a:ext cx="891217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aseline="30000" dirty="0" smtClean="0">
                <a:latin typeface="Goudy Old Style" panose="02020502050305020303" pitchFamily="18" charset="0"/>
              </a:rPr>
              <a:t>59</a:t>
            </a:r>
            <a:r>
              <a:rPr lang="en-US" sz="2900" dirty="0" smtClean="0">
                <a:latin typeface="Goudy Old Style" panose="02020502050305020303" pitchFamily="18" charset="0"/>
              </a:rPr>
              <a:t> </a:t>
            </a:r>
            <a:r>
              <a:rPr lang="en-US" sz="2900" dirty="0">
                <a:latin typeface="Goudy Old Style" panose="02020502050305020303" pitchFamily="18" charset="0"/>
              </a:rPr>
              <a:t>I have considered my ways and have turned my steps to your statutes. </a:t>
            </a:r>
            <a:r>
              <a:rPr lang="en-US" sz="2900" baseline="30000" dirty="0" smtClean="0">
                <a:latin typeface="Goudy Old Style" panose="02020502050305020303" pitchFamily="18" charset="0"/>
              </a:rPr>
              <a:t>60</a:t>
            </a:r>
            <a:r>
              <a:rPr lang="en-US" sz="2900" dirty="0" smtClean="0">
                <a:latin typeface="Goudy Old Style" panose="02020502050305020303" pitchFamily="18" charset="0"/>
              </a:rPr>
              <a:t> </a:t>
            </a:r>
            <a:r>
              <a:rPr lang="en-US" sz="2900" dirty="0">
                <a:latin typeface="Goudy Old Style" panose="02020502050305020303" pitchFamily="18" charset="0"/>
              </a:rPr>
              <a:t>I will hasten and not delay to obey your commands. </a:t>
            </a:r>
            <a:endParaRPr lang="en-US" sz="2900" dirty="0" smtClean="0">
              <a:latin typeface="Goudy Old Style" panose="02020502050305020303" pitchFamily="18" charset="0"/>
            </a:endParaRP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Psalm 119:59–60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01084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.unsplash.com/photo-1474152042542-1e794677a34b?dpr=1&amp;auto=format&amp;fit=crop&amp;w=1000&amp;q=80&amp;cs=tinys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641"/>
            <a:ext cx="9144000" cy="6099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Summing Junction 1"/>
          <p:cNvSpPr/>
          <p:nvPr/>
        </p:nvSpPr>
        <p:spPr>
          <a:xfrm>
            <a:off x="333829" y="1282793"/>
            <a:ext cx="4659085" cy="4310743"/>
          </a:xfrm>
          <a:prstGeom prst="flowChartSummingJunction">
            <a:avLst/>
          </a:prstGeom>
          <a:solidFill>
            <a:schemeClr val="accent1">
              <a:alpha val="45000"/>
            </a:schemeClr>
          </a:solidFill>
          <a:ln>
            <a:solidFill>
              <a:schemeClr val="accent1">
                <a:shade val="50000"/>
                <a:alpha val="38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950686" y="2853388"/>
            <a:ext cx="3425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000" dirty="0" smtClean="0">
                <a:latin typeface="Bodoni MT" panose="02070603080606020203" pitchFamily="18" charset="0"/>
              </a:rPr>
              <a:t>ABIDE</a:t>
            </a:r>
            <a:endParaRPr lang="en-CA" sz="70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41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713419"/>
            <a:ext cx="891217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>
                <a:latin typeface="Goudy Old Style" panose="02020502050305020303" pitchFamily="18" charset="0"/>
              </a:rPr>
              <a:t> </a:t>
            </a:r>
            <a:r>
              <a:rPr lang="en-US" sz="2900" dirty="0" smtClean="0">
                <a:latin typeface="Goudy Old Style" panose="02020502050305020303" pitchFamily="18" charset="0"/>
              </a:rPr>
              <a:t>See </a:t>
            </a:r>
            <a:r>
              <a:rPr lang="en-US" sz="2900" dirty="0">
                <a:latin typeface="Goudy Old Style" panose="02020502050305020303" pitchFamily="18" charset="0"/>
              </a:rPr>
              <a:t>if there is any offensive way in me, and lead me in the way everlasting. </a:t>
            </a:r>
            <a:endParaRPr lang="en-CA" sz="2900" dirty="0">
              <a:latin typeface="Goudy Old Style" panose="02020502050305020303" pitchFamily="18" charset="0"/>
            </a:endParaRP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Psalm 139:24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17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713419"/>
            <a:ext cx="891217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Test </a:t>
            </a:r>
            <a:r>
              <a:rPr lang="en-US" sz="2900" dirty="0">
                <a:latin typeface="Goudy Old Style" panose="02020502050305020303" pitchFamily="18" charset="0"/>
              </a:rPr>
              <a:t>me, O </a:t>
            </a:r>
            <a:r>
              <a:rPr lang="en-US" sz="2900" cap="small" dirty="0">
                <a:latin typeface="Goudy Old Style" panose="02020502050305020303" pitchFamily="18" charset="0"/>
              </a:rPr>
              <a:t>Lord</a:t>
            </a:r>
            <a:r>
              <a:rPr lang="en-US" sz="2900" dirty="0">
                <a:latin typeface="Goudy Old Style" panose="02020502050305020303" pitchFamily="18" charset="0"/>
              </a:rPr>
              <a:t>, and try me, examine my heart and my </a:t>
            </a:r>
            <a:r>
              <a:rPr lang="en-US" sz="2900" dirty="0" smtClean="0">
                <a:latin typeface="Goudy Old Style" panose="02020502050305020303" pitchFamily="18" charset="0"/>
              </a:rPr>
              <a:t>mind </a:t>
            </a: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Psalm 26:2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985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713419"/>
            <a:ext cx="891217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Let </a:t>
            </a:r>
            <a:r>
              <a:rPr lang="en-US" sz="2900" dirty="0">
                <a:latin typeface="Goudy Old Style" panose="02020502050305020303" pitchFamily="18" charset="0"/>
              </a:rPr>
              <a:t>us examine our ways and test them, and let us return to the </a:t>
            </a:r>
            <a:r>
              <a:rPr lang="en-US" sz="2900" cap="small" dirty="0">
                <a:latin typeface="Goudy Old Style" panose="02020502050305020303" pitchFamily="18" charset="0"/>
              </a:rPr>
              <a:t>Lord</a:t>
            </a:r>
            <a:r>
              <a:rPr lang="en-US" sz="2900" dirty="0">
                <a:latin typeface="Goudy Old Style" panose="02020502050305020303" pitchFamily="18" charset="0"/>
              </a:rPr>
              <a:t>. </a:t>
            </a:r>
            <a:endParaRPr lang="en-US" sz="2900" dirty="0" smtClean="0">
              <a:latin typeface="Goudy Old Style" panose="02020502050305020303" pitchFamily="18" charset="0"/>
            </a:endParaRP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Lamentations 3:40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92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936557"/>
            <a:ext cx="89121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Watch </a:t>
            </a:r>
            <a:r>
              <a:rPr lang="en-US" sz="2900" dirty="0">
                <a:latin typeface="Goudy Old Style" panose="02020502050305020303" pitchFamily="18" charset="0"/>
              </a:rPr>
              <a:t>your life and doctrine closely. </a:t>
            </a:r>
            <a:endParaRPr lang="en-US" sz="2900" dirty="0" smtClean="0">
              <a:latin typeface="Goudy Old Style" panose="02020502050305020303" pitchFamily="18" charset="0"/>
            </a:endParaRP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1 Timothy 4:16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851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758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713419"/>
            <a:ext cx="891217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en-US" sz="2900" dirty="0" smtClean="0">
                <a:latin typeface="Goudy Old Style" panose="02020502050305020303" pitchFamily="18" charset="0"/>
              </a:rPr>
              <a:t>Good space</a:t>
            </a:r>
          </a:p>
          <a:p>
            <a:pPr marL="514350" indent="-514350" algn="ctr">
              <a:buAutoNum type="arabicPeriod"/>
            </a:pPr>
            <a:r>
              <a:rPr lang="en-US" sz="2900" dirty="0" smtClean="0">
                <a:latin typeface="Goudy Old Style" panose="02020502050305020303" pitchFamily="18" charset="0"/>
              </a:rPr>
              <a:t>Bad space</a:t>
            </a:r>
          </a:p>
          <a:p>
            <a:pPr marL="514350" indent="-514350" algn="ctr">
              <a:buAutoNum type="arabicPeriod"/>
            </a:pPr>
            <a:r>
              <a:rPr lang="en-US" sz="2900" dirty="0" smtClean="0">
                <a:latin typeface="Goudy Old Style" panose="02020502050305020303" pitchFamily="18" charset="0"/>
              </a:rPr>
              <a:t>Dry space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14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3159695"/>
            <a:ext cx="891217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New Year’s Check-Up</a:t>
            </a:r>
            <a:endParaRPr lang="en-CA" sz="29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30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154"/>
            <a:ext cx="9144000" cy="4923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910" y="2490281"/>
            <a:ext cx="891217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aseline="30000" dirty="0" smtClean="0">
                <a:latin typeface="Goudy Old Style" panose="02020502050305020303" pitchFamily="18" charset="0"/>
              </a:rPr>
              <a:t>59</a:t>
            </a:r>
            <a:r>
              <a:rPr lang="en-US" sz="2900" dirty="0" smtClean="0">
                <a:latin typeface="Goudy Old Style" panose="02020502050305020303" pitchFamily="18" charset="0"/>
              </a:rPr>
              <a:t> </a:t>
            </a:r>
            <a:r>
              <a:rPr lang="en-US" sz="2900" dirty="0">
                <a:latin typeface="Goudy Old Style" panose="02020502050305020303" pitchFamily="18" charset="0"/>
              </a:rPr>
              <a:t>I have considered my ways and have turned my steps to your statutes. </a:t>
            </a:r>
            <a:r>
              <a:rPr lang="en-US" sz="2900" baseline="30000" dirty="0" smtClean="0">
                <a:latin typeface="Goudy Old Style" panose="02020502050305020303" pitchFamily="18" charset="0"/>
              </a:rPr>
              <a:t>60</a:t>
            </a:r>
            <a:r>
              <a:rPr lang="en-US" sz="2900" dirty="0" smtClean="0">
                <a:latin typeface="Goudy Old Style" panose="02020502050305020303" pitchFamily="18" charset="0"/>
              </a:rPr>
              <a:t> </a:t>
            </a:r>
            <a:r>
              <a:rPr lang="en-US" sz="2900" dirty="0">
                <a:latin typeface="Goudy Old Style" panose="02020502050305020303" pitchFamily="18" charset="0"/>
              </a:rPr>
              <a:t>I will hasten and not delay to obey your commands. </a:t>
            </a:r>
            <a:endParaRPr lang="en-US" sz="2900" dirty="0" smtClean="0">
              <a:latin typeface="Goudy Old Style" panose="02020502050305020303" pitchFamily="18" charset="0"/>
            </a:endParaRPr>
          </a:p>
          <a:p>
            <a:pPr algn="ctr"/>
            <a:r>
              <a:rPr lang="en-US" sz="2900" dirty="0" smtClean="0">
                <a:latin typeface="Goudy Old Style" panose="02020502050305020303" pitchFamily="18" charset="0"/>
              </a:rPr>
              <a:t>Psalm 119:59–60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7099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1412</TotalTime>
  <Words>115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Bodoni MT</vt:lpstr>
      <vt:lpstr>Calibri</vt:lpstr>
      <vt:lpstr>Calibri Light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Strong</dc:creator>
  <cp:lastModifiedBy>Jeff Strong</cp:lastModifiedBy>
  <cp:revision>4</cp:revision>
  <dcterms:created xsi:type="dcterms:W3CDTF">2017-12-30T16:45:12Z</dcterms:created>
  <dcterms:modified xsi:type="dcterms:W3CDTF">2017-12-31T16:17:22Z</dcterms:modified>
</cp:coreProperties>
</file>