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9" r:id="rId3"/>
    <p:sldId id="383" r:id="rId4"/>
    <p:sldId id="350" r:id="rId5"/>
    <p:sldId id="394" r:id="rId6"/>
    <p:sldId id="396" r:id="rId7"/>
    <p:sldId id="395" r:id="rId8"/>
    <p:sldId id="398" r:id="rId9"/>
    <p:sldId id="390" r:id="rId10"/>
    <p:sldId id="397" r:id="rId11"/>
    <p:sldId id="391" r:id="rId12"/>
    <p:sldId id="34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il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0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42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72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25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52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04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0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5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9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12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7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3492-D7E4-4E55-83EA-613178DCE94C}" type="datetimeFigureOut">
              <a:rPr lang="en-CA" smtClean="0"/>
              <a:t>2017-05-07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55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5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820" y="1982303"/>
            <a:ext cx="8912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CA" sz="3600" dirty="0">
                <a:solidFill>
                  <a:schemeClr val="bg1"/>
                </a:solidFill>
              </a:rPr>
              <a:t>Evaluate everything you hear, read and think against God’s word.</a:t>
            </a:r>
          </a:p>
          <a:p>
            <a:pPr marL="514350" indent="-514350">
              <a:buAutoNum type="arabicPeriod"/>
            </a:pPr>
            <a:endParaRPr lang="en-CA" sz="36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CA" sz="3600" dirty="0">
                <a:solidFill>
                  <a:schemeClr val="bg1"/>
                </a:solidFill>
              </a:rPr>
              <a:t>Hold gently to the ideas of man</a:t>
            </a:r>
          </a:p>
        </p:txBody>
      </p:sp>
    </p:spTree>
    <p:extLst>
      <p:ext uri="{BB962C8B-B14F-4D97-AF65-F5344CB8AC3E}">
        <p14:creationId xmlns:p14="http://schemas.microsoft.com/office/powerpoint/2010/main" val="354096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906755"/>
            <a:ext cx="803801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2800" dirty="0">
                <a:solidFill>
                  <a:schemeClr val="bg1"/>
                </a:solidFill>
              </a:rPr>
              <a:t>All people are like grass, </a:t>
            </a:r>
          </a:p>
          <a:p>
            <a:r>
              <a:rPr lang="en-CA" sz="2800" dirty="0">
                <a:solidFill>
                  <a:schemeClr val="bg1"/>
                </a:solidFill>
              </a:rPr>
              <a:t>	and all their glory is like the flowers of the field; </a:t>
            </a:r>
          </a:p>
          <a:p>
            <a:r>
              <a:rPr lang="en-CA" sz="2800" dirty="0">
                <a:solidFill>
                  <a:schemeClr val="bg1"/>
                </a:solidFill>
              </a:rPr>
              <a:t>the grass withers and the flowers fall, </a:t>
            </a:r>
          </a:p>
          <a:p>
            <a:r>
              <a:rPr lang="en-CA" sz="2800" dirty="0">
                <a:solidFill>
                  <a:schemeClr val="bg1"/>
                </a:solidFill>
              </a:rPr>
              <a:t>	but the word of the Lord endures forever.</a:t>
            </a:r>
          </a:p>
          <a:p>
            <a:endParaRPr lang="en-CA" sz="28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						</a:t>
            </a:r>
            <a:r>
              <a:rPr lang="en-CA" sz="2800" dirty="0">
                <a:solidFill>
                  <a:schemeClr val="bg1"/>
                </a:solidFill>
              </a:rPr>
              <a:t>1Pe 1:24-25 </a:t>
            </a:r>
            <a:endParaRPr lang="en-CA" sz="3200" dirty="0">
              <a:solidFill>
                <a:schemeClr val="bg1"/>
              </a:solidFill>
            </a:endParaRPr>
          </a:p>
          <a:p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2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7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113755"/>
            <a:ext cx="842036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chemeClr val="bg1"/>
                </a:solidFill>
                <a:latin typeface="Century Gothic" panose="020B0502020202020204" pitchFamily="34" charset="0"/>
              </a:rPr>
              <a:t>Mark 9:30-37</a:t>
            </a:r>
          </a:p>
          <a:p>
            <a:pPr algn="ctr"/>
            <a:endParaRPr lang="en-US" sz="5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CA" sz="5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1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546" y="1230923"/>
            <a:ext cx="86278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err="1">
                <a:solidFill>
                  <a:schemeClr val="bg1"/>
                </a:solidFill>
              </a:rPr>
              <a:t>Num</a:t>
            </a:r>
            <a:r>
              <a:rPr lang="en-CA" sz="3600" dirty="0">
                <a:solidFill>
                  <a:schemeClr val="bg1"/>
                </a:solidFill>
              </a:rPr>
              <a:t> 24:17 </a:t>
            </a:r>
          </a:p>
          <a:p>
            <a:r>
              <a:rPr lang="en-CA" sz="3600" dirty="0">
                <a:solidFill>
                  <a:schemeClr val="bg1"/>
                </a:solidFill>
              </a:rPr>
              <a:t>	I see him, but not now; </a:t>
            </a:r>
          </a:p>
          <a:p>
            <a:r>
              <a:rPr lang="en-CA" sz="3600" dirty="0">
                <a:solidFill>
                  <a:schemeClr val="bg1"/>
                </a:solidFill>
              </a:rPr>
              <a:t>	I behold him, but not near: </a:t>
            </a:r>
          </a:p>
          <a:p>
            <a:r>
              <a:rPr lang="en-CA" sz="3600" dirty="0">
                <a:solidFill>
                  <a:schemeClr val="bg1"/>
                </a:solidFill>
              </a:rPr>
              <a:t>	a star shall come out of Jacob, </a:t>
            </a:r>
          </a:p>
          <a:p>
            <a:r>
              <a:rPr lang="en-CA" sz="3600" dirty="0">
                <a:solidFill>
                  <a:schemeClr val="bg1"/>
                </a:solidFill>
              </a:rPr>
              <a:t>	and a scepter shall rise out of Israel; </a:t>
            </a:r>
          </a:p>
          <a:p>
            <a:r>
              <a:rPr lang="en-CA" sz="3600" dirty="0">
                <a:solidFill>
                  <a:schemeClr val="bg1"/>
                </a:solidFill>
              </a:rPr>
              <a:t>	it shall crush the forehead of Moab </a:t>
            </a:r>
          </a:p>
          <a:p>
            <a:r>
              <a:rPr lang="en-CA" sz="3600" dirty="0">
                <a:solidFill>
                  <a:schemeClr val="bg1"/>
                </a:solidFill>
              </a:rPr>
              <a:t>	and break down all the sons of </a:t>
            </a:r>
            <a:r>
              <a:rPr lang="en-CA" sz="3600" dirty="0" err="1">
                <a:solidFill>
                  <a:schemeClr val="bg1"/>
                </a:solidFill>
              </a:rPr>
              <a:t>Sheth</a:t>
            </a:r>
            <a:r>
              <a:rPr lang="en-CA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021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548" y="695852"/>
            <a:ext cx="8912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Isa 9:7 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Of the greatness of his government and peace there will be no end. 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He will reign on David's throne and over his kingdom, establishing and upholding it with justice and righteousness from that time on and forever.</a:t>
            </a:r>
          </a:p>
          <a:p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4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760" y="685219"/>
            <a:ext cx="8912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Dan 7:13-14 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In my vision at night I looked, and there before me was one like a </a:t>
            </a:r>
            <a:r>
              <a:rPr lang="en-CA" sz="3200" b="1" dirty="0">
                <a:solidFill>
                  <a:schemeClr val="bg1"/>
                </a:solidFill>
              </a:rPr>
              <a:t>son of man</a:t>
            </a:r>
            <a:r>
              <a:rPr lang="en-CA" sz="3200" dirty="0">
                <a:solidFill>
                  <a:schemeClr val="bg1"/>
                </a:solidFill>
              </a:rPr>
              <a:t>, coming with the clouds of heaven. He approached the Ancient of Days and was led into his presence. </a:t>
            </a:r>
          </a:p>
          <a:p>
            <a:r>
              <a:rPr lang="en-CA" sz="3200" dirty="0">
                <a:solidFill>
                  <a:schemeClr val="bg1"/>
                </a:solidFill>
              </a:rPr>
              <a:t>He was given authority, glory and sovereign power; all nations and peoples of every language worshiped him. His dominion is an everlasting dominion that will not pass away, and his kingdom is one that will never be destroyed.</a:t>
            </a:r>
          </a:p>
        </p:txBody>
      </p:sp>
    </p:spTree>
    <p:extLst>
      <p:ext uri="{BB962C8B-B14F-4D97-AF65-F5344CB8AC3E}">
        <p14:creationId xmlns:p14="http://schemas.microsoft.com/office/powerpoint/2010/main" val="280241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760" y="685219"/>
            <a:ext cx="8912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Isa 53:5-6 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But he was pierced for our transgressions, he was crushed for our iniquities; the punishment that brought us peace was on him, and by his wounds we are healed. 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200" dirty="0">
                <a:solidFill>
                  <a:schemeClr val="bg1"/>
                </a:solidFill>
              </a:rPr>
              <a:t>We all, like sheep, have gone astray, each of us has turned to our own way; and the LORD has laid on him the iniquity of us all.</a:t>
            </a:r>
          </a:p>
        </p:txBody>
      </p:sp>
    </p:spTree>
    <p:extLst>
      <p:ext uri="{BB962C8B-B14F-4D97-AF65-F5344CB8AC3E}">
        <p14:creationId xmlns:p14="http://schemas.microsoft.com/office/powerpoint/2010/main" val="233517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127" y="302359"/>
            <a:ext cx="89121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Isa 53:7-9 </a:t>
            </a:r>
          </a:p>
          <a:p>
            <a:endParaRPr lang="en-CA" sz="2800" dirty="0">
              <a:solidFill>
                <a:schemeClr val="bg1"/>
              </a:solidFill>
            </a:endParaRPr>
          </a:p>
          <a:p>
            <a:r>
              <a:rPr lang="en-CA" sz="2800" dirty="0">
                <a:solidFill>
                  <a:schemeClr val="bg1"/>
                </a:solidFill>
              </a:rPr>
              <a:t>He was oppressed and afflicted, yet he did not open his mouth; he was led like a lamb to the slaughter, and as a sheep before its shearers is silent, so he did not open his mouth. </a:t>
            </a:r>
          </a:p>
          <a:p>
            <a:endParaRPr lang="en-CA" sz="2800" dirty="0">
              <a:solidFill>
                <a:schemeClr val="bg1"/>
              </a:solidFill>
            </a:endParaRPr>
          </a:p>
          <a:p>
            <a:r>
              <a:rPr lang="en-CA" sz="2800" dirty="0">
                <a:solidFill>
                  <a:schemeClr val="bg1"/>
                </a:solidFill>
              </a:rPr>
              <a:t>By oppression and judgment he was taken away. Yet who of his generation protested? For he was cut off from the land of the living; for the transgression of my people he was punished. </a:t>
            </a:r>
          </a:p>
          <a:p>
            <a:endParaRPr lang="en-CA" sz="2800" dirty="0">
              <a:solidFill>
                <a:schemeClr val="bg1"/>
              </a:solidFill>
            </a:endParaRPr>
          </a:p>
          <a:p>
            <a:r>
              <a:rPr lang="en-CA" sz="2800" dirty="0">
                <a:solidFill>
                  <a:schemeClr val="bg1"/>
                </a:solidFill>
              </a:rPr>
              <a:t>He was assigned a grave with the wicked, and with the rich in his death, though he had done no violence, nor was any deceit in his mouth.</a:t>
            </a:r>
          </a:p>
        </p:txBody>
      </p:sp>
    </p:spTree>
    <p:extLst>
      <p:ext uri="{BB962C8B-B14F-4D97-AF65-F5344CB8AC3E}">
        <p14:creationId xmlns:p14="http://schemas.microsoft.com/office/powerpoint/2010/main" val="793258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What kind of Messiah?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836" y="1825625"/>
            <a:ext cx="3886200" cy="4862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000" b="1" dirty="0">
                <a:solidFill>
                  <a:schemeClr val="bg1"/>
                </a:solidFill>
              </a:rPr>
              <a:t>Glorious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Son of Man coming with the clouds of heaven (Daniel 7)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His Dominion is Everlasting (Daniel 7)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His dominion will be from sea to sea and from the river to the ends of the earth (</a:t>
            </a:r>
            <a:r>
              <a:rPr lang="en-CA" sz="2000" dirty="0" err="1">
                <a:solidFill>
                  <a:schemeClr val="bg1"/>
                </a:solidFill>
              </a:rPr>
              <a:t>Zech</a:t>
            </a:r>
            <a:r>
              <a:rPr lang="en-CA" sz="2000" dirty="0">
                <a:solidFill>
                  <a:schemeClr val="bg1"/>
                </a:solidFill>
              </a:rPr>
              <a:t> 9)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The government will rest on his shoulders (Isaiah 9)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He shall set up a banner for the nations (Isaiah 11)</a:t>
            </a:r>
          </a:p>
          <a:p>
            <a:pPr>
              <a:buFontTx/>
              <a:buChar char="-"/>
            </a:pPr>
            <a:endParaRPr lang="en-CA" sz="2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373" y="1825625"/>
            <a:ext cx="4174608" cy="48622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3900" b="1" dirty="0">
                <a:solidFill>
                  <a:schemeClr val="bg1"/>
                </a:solidFill>
              </a:rPr>
              <a:t>Humble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Your king comes riding on a donkey (</a:t>
            </a:r>
            <a:r>
              <a:rPr lang="en-CA" sz="2000" dirty="0" err="1">
                <a:solidFill>
                  <a:schemeClr val="bg1"/>
                </a:solidFill>
              </a:rPr>
              <a:t>Zech</a:t>
            </a:r>
            <a:r>
              <a:rPr lang="en-CA" sz="2000" dirty="0">
                <a:solidFill>
                  <a:schemeClr val="bg1"/>
                </a:solidFill>
              </a:rPr>
              <a:t> 9)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Offered his back to those who beat him (Isaiah 50)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His face was so disfigured he seemed hardly human (Isaiah 52)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… despised and rejected (Isaiah 53)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… whipped so we could be healed (Isaiah 53)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CA" sz="2000" dirty="0">
                <a:solidFill>
                  <a:schemeClr val="bg1"/>
                </a:solidFill>
              </a:rPr>
              <a:t>No one cared that he died without descendants (Is 53)</a:t>
            </a:r>
          </a:p>
        </p:txBody>
      </p:sp>
    </p:spTree>
    <p:extLst>
      <p:ext uri="{BB962C8B-B14F-4D97-AF65-F5344CB8AC3E}">
        <p14:creationId xmlns:p14="http://schemas.microsoft.com/office/powerpoint/2010/main" val="32721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952" y="1038092"/>
            <a:ext cx="803801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Mar 9:36-37 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r>
              <a:rPr lang="en-CA" sz="3600" dirty="0">
                <a:solidFill>
                  <a:schemeClr val="bg1"/>
                </a:solidFill>
              </a:rPr>
              <a:t>He took a little child whom he placed among them. Taking the child in his arms, he said to them, “Whoever welcomes one of these little children in my name welcomes me; and whoever welcomes me does not welcome me but the one who sent </a:t>
            </a:r>
            <a:r>
              <a:rPr lang="en-CA" sz="3600" dirty="0" err="1">
                <a:solidFill>
                  <a:schemeClr val="bg1"/>
                </a:solidFill>
              </a:rPr>
              <a:t>me.”</a:t>
            </a:r>
            <a:r>
              <a:rPr lang="en-CA" sz="2000" dirty="0" err="1"/>
              <a:t>at</a:t>
            </a:r>
            <a:r>
              <a:rPr lang="en-CA" sz="2000" dirty="0"/>
              <a:t> all?</a:t>
            </a:r>
            <a:endParaRPr lang="en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0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3112</TotalTime>
  <Words>536</Words>
  <Application>Microsoft Office PowerPoint</Application>
  <PresentationFormat>On-screen Show (4:3)</PresentationFormat>
  <Paragraphs>58</Paragraphs>
  <Slides>12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kind of Messiah?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Kevin Driedger</cp:lastModifiedBy>
  <cp:revision>95</cp:revision>
  <dcterms:created xsi:type="dcterms:W3CDTF">2015-09-27T03:54:11Z</dcterms:created>
  <dcterms:modified xsi:type="dcterms:W3CDTF">2017-05-07T16:02:30Z</dcterms:modified>
</cp:coreProperties>
</file>