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10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8A07-35C5-4C20-BB49-48E44463DB08}" type="datetimeFigureOut">
              <a:rPr lang="en-CA" smtClean="0"/>
              <a:t>2016-12-31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EBED5-537C-4403-BB70-7AC5144CC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5848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8A07-35C5-4C20-BB49-48E44463DB08}" type="datetimeFigureOut">
              <a:rPr lang="en-CA" smtClean="0"/>
              <a:t>2016-12-31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EBED5-537C-4403-BB70-7AC5144CC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7278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8A07-35C5-4C20-BB49-48E44463DB08}" type="datetimeFigureOut">
              <a:rPr lang="en-CA" smtClean="0"/>
              <a:t>2016-12-31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EBED5-537C-4403-BB70-7AC5144CC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6737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8A07-35C5-4C20-BB49-48E44463DB08}" type="datetimeFigureOut">
              <a:rPr lang="en-CA" smtClean="0"/>
              <a:t>2016-12-31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EBED5-537C-4403-BB70-7AC5144CC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76016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8A07-35C5-4C20-BB49-48E44463DB08}" type="datetimeFigureOut">
              <a:rPr lang="en-CA" smtClean="0"/>
              <a:t>2016-12-31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EBED5-537C-4403-BB70-7AC5144CC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4764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8A07-35C5-4C20-BB49-48E44463DB08}" type="datetimeFigureOut">
              <a:rPr lang="en-CA" smtClean="0"/>
              <a:t>2016-12-31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EBED5-537C-4403-BB70-7AC5144CC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7276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8A07-35C5-4C20-BB49-48E44463DB08}" type="datetimeFigureOut">
              <a:rPr lang="en-CA" smtClean="0"/>
              <a:t>2016-12-31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EBED5-537C-4403-BB70-7AC5144CC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354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8A07-35C5-4C20-BB49-48E44463DB08}" type="datetimeFigureOut">
              <a:rPr lang="en-CA" smtClean="0"/>
              <a:t>2016-12-31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EBED5-537C-4403-BB70-7AC5144CC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3819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8A07-35C5-4C20-BB49-48E44463DB08}" type="datetimeFigureOut">
              <a:rPr lang="en-CA" smtClean="0"/>
              <a:t>2016-12-31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EBED5-537C-4403-BB70-7AC5144CC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3830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8A07-35C5-4C20-BB49-48E44463DB08}" type="datetimeFigureOut">
              <a:rPr lang="en-CA" smtClean="0"/>
              <a:t>2016-12-31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EBED5-537C-4403-BB70-7AC5144CC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2711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8A07-35C5-4C20-BB49-48E44463DB08}" type="datetimeFigureOut">
              <a:rPr lang="en-CA" smtClean="0"/>
              <a:t>2016-12-31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EBED5-537C-4403-BB70-7AC5144CC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980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F8A07-35C5-4C20-BB49-48E44463DB08}" type="datetimeFigureOut">
              <a:rPr lang="en-CA" smtClean="0"/>
              <a:t>2016-12-31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EBED5-537C-4403-BB70-7AC5144CC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19174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511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38284"/>
            <a:ext cx="7772400" cy="2387600"/>
          </a:xfrm>
        </p:spPr>
        <p:txBody>
          <a:bodyPr/>
          <a:lstStyle/>
          <a:p>
            <a:r>
              <a:rPr lang="en-CA" dirty="0" smtClean="0"/>
              <a:t>My Big Rocks in 2017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549" b="31456"/>
          <a:stretch/>
        </p:blipFill>
        <p:spPr>
          <a:xfrm>
            <a:off x="0" y="1184856"/>
            <a:ext cx="9144000" cy="253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412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719332"/>
            <a:ext cx="7772400" cy="2387600"/>
          </a:xfrm>
        </p:spPr>
        <p:txBody>
          <a:bodyPr/>
          <a:lstStyle/>
          <a:p>
            <a:r>
              <a:rPr lang="en-CA" dirty="0" smtClean="0"/>
              <a:t>Jesus’ Big Rock: </a:t>
            </a:r>
            <a:br>
              <a:rPr lang="en-CA" dirty="0" smtClean="0"/>
            </a:br>
            <a:r>
              <a:rPr lang="en-CA" dirty="0" smtClean="0"/>
              <a:t>Matthew 6:33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549" b="31456"/>
          <a:stretch/>
        </p:blipFill>
        <p:spPr>
          <a:xfrm>
            <a:off x="0" y="1184856"/>
            <a:ext cx="9144000" cy="253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055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5910" y="126410"/>
            <a:ext cx="8886422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400" dirty="0" smtClean="0">
                <a:effectLst/>
                <a:latin typeface="+mj-lt"/>
                <a:ea typeface="Times New Roman" panose="02020603050405020304" pitchFamily="18" charset="0"/>
              </a:rPr>
              <a:t>Matthew 6:25–33</a:t>
            </a:r>
            <a:endParaRPr lang="en-CA" sz="3400" dirty="0" smtClean="0">
              <a:effectLst/>
              <a:latin typeface="+mj-lt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3400" baseline="30000" dirty="0" smtClean="0">
                <a:effectLst/>
                <a:latin typeface="+mj-lt"/>
                <a:ea typeface="Times New Roman" panose="02020603050405020304" pitchFamily="18" charset="0"/>
              </a:rPr>
              <a:t>25</a:t>
            </a:r>
            <a:r>
              <a:rPr lang="en-US" sz="3400" dirty="0" smtClean="0">
                <a:effectLst/>
                <a:latin typeface="+mj-lt"/>
                <a:ea typeface="Times New Roman" panose="02020603050405020304" pitchFamily="18" charset="0"/>
              </a:rPr>
              <a:t> “Therefore I tell you, do not worry about your life, what you will eat or drink; or about your body, what you will wear. Is not life more important than food, and the body more important than clothes? </a:t>
            </a:r>
            <a:r>
              <a:rPr lang="en-US" sz="3400" baseline="30000" dirty="0" smtClean="0">
                <a:effectLst/>
                <a:latin typeface="+mj-lt"/>
                <a:ea typeface="Times New Roman" panose="02020603050405020304" pitchFamily="18" charset="0"/>
              </a:rPr>
              <a:t>26</a:t>
            </a:r>
            <a:r>
              <a:rPr lang="en-US" sz="3400" dirty="0" smtClean="0">
                <a:effectLst/>
                <a:latin typeface="+mj-lt"/>
                <a:ea typeface="Times New Roman" panose="02020603050405020304" pitchFamily="18" charset="0"/>
              </a:rPr>
              <a:t> Look at the birds of the air; they do not sow or reap or store away in barns, and yet your heavenly Father feeds them. Are you not much more valuable than they? </a:t>
            </a:r>
            <a:r>
              <a:rPr lang="en-US" sz="3400" baseline="30000" dirty="0" smtClean="0">
                <a:effectLst/>
                <a:latin typeface="+mj-lt"/>
                <a:ea typeface="Times New Roman" panose="02020603050405020304" pitchFamily="18" charset="0"/>
              </a:rPr>
              <a:t>27</a:t>
            </a:r>
            <a:r>
              <a:rPr lang="en-US" sz="3400" dirty="0" smtClean="0">
                <a:effectLst/>
                <a:latin typeface="+mj-lt"/>
                <a:ea typeface="Times New Roman" panose="02020603050405020304" pitchFamily="18" charset="0"/>
              </a:rPr>
              <a:t> Who of you by worrying can add a single hour to his life? </a:t>
            </a:r>
            <a:r>
              <a:rPr lang="en-US" sz="3400" baseline="30000" dirty="0" smtClean="0">
                <a:effectLst/>
                <a:latin typeface="+mj-lt"/>
                <a:ea typeface="Times New Roman" panose="02020603050405020304" pitchFamily="18" charset="0"/>
              </a:rPr>
              <a:t>28</a:t>
            </a:r>
            <a:r>
              <a:rPr lang="en-US" sz="3400" dirty="0" smtClean="0">
                <a:effectLst/>
                <a:latin typeface="+mj-lt"/>
                <a:ea typeface="Times New Roman" panose="02020603050405020304" pitchFamily="18" charset="0"/>
              </a:rPr>
              <a:t> “And why do you worry about clothes? See how the lilies of the field grow. They do not labor or spin. </a:t>
            </a:r>
            <a:endParaRPr lang="en-CA" sz="3400" dirty="0"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2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5910" y="74895"/>
            <a:ext cx="888642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400" baseline="30000" dirty="0" smtClean="0">
                <a:latin typeface="+mj-lt"/>
                <a:ea typeface="Times New Roman" panose="02020603050405020304" pitchFamily="18" charset="0"/>
              </a:rPr>
              <a:t>29</a:t>
            </a:r>
            <a:r>
              <a:rPr lang="en-US" sz="3400" dirty="0" smtClean="0">
                <a:latin typeface="+mj-lt"/>
                <a:ea typeface="Times New Roman" panose="02020603050405020304" pitchFamily="18" charset="0"/>
              </a:rPr>
              <a:t> Yet I tell you that not even Solomon in all his splendor was dressed like one of these. </a:t>
            </a:r>
            <a:r>
              <a:rPr lang="en-US" sz="3400" baseline="30000" dirty="0" smtClean="0">
                <a:latin typeface="+mj-lt"/>
                <a:ea typeface="Times New Roman" panose="02020603050405020304" pitchFamily="18" charset="0"/>
              </a:rPr>
              <a:t>30</a:t>
            </a:r>
            <a:r>
              <a:rPr lang="en-US" sz="3400" dirty="0" smtClean="0">
                <a:latin typeface="+mj-lt"/>
                <a:ea typeface="Times New Roman" panose="02020603050405020304" pitchFamily="18" charset="0"/>
              </a:rPr>
              <a:t> If that is how God clothes the grass of the field, which is here today and tomorrow is thrown into the fire, will he not much more clothe you, O you of little faith? </a:t>
            </a:r>
            <a:r>
              <a:rPr lang="en-US" sz="3400" baseline="30000" dirty="0" smtClean="0">
                <a:latin typeface="+mj-lt"/>
                <a:ea typeface="Times New Roman" panose="02020603050405020304" pitchFamily="18" charset="0"/>
              </a:rPr>
              <a:t>31</a:t>
            </a:r>
            <a:r>
              <a:rPr lang="en-US" sz="3400" dirty="0" smtClean="0">
                <a:latin typeface="+mj-lt"/>
                <a:ea typeface="Times New Roman" panose="02020603050405020304" pitchFamily="18" charset="0"/>
              </a:rPr>
              <a:t> So do not worry, saying, ‘What shall we eat?’ or ‘What shall we drink?’ or ‘What shall we wear?’ </a:t>
            </a:r>
            <a:r>
              <a:rPr lang="en-US" sz="3400" baseline="30000" dirty="0" smtClean="0">
                <a:latin typeface="+mj-lt"/>
                <a:ea typeface="Times New Roman" panose="02020603050405020304" pitchFamily="18" charset="0"/>
              </a:rPr>
              <a:t>32</a:t>
            </a:r>
            <a:r>
              <a:rPr lang="en-US" sz="3400" dirty="0" smtClean="0">
                <a:latin typeface="+mj-lt"/>
                <a:ea typeface="Times New Roman" panose="02020603050405020304" pitchFamily="18" charset="0"/>
              </a:rPr>
              <a:t> For the pagans run after all these things, and your heavenly Father knows that you need them. </a:t>
            </a:r>
            <a:r>
              <a:rPr lang="en-US" sz="3400" baseline="30000" dirty="0" smtClean="0">
                <a:latin typeface="+mj-lt"/>
                <a:ea typeface="Times New Roman" panose="02020603050405020304" pitchFamily="18" charset="0"/>
              </a:rPr>
              <a:t>33</a:t>
            </a:r>
            <a:r>
              <a:rPr lang="en-US" sz="3400" dirty="0" smtClean="0">
                <a:latin typeface="+mj-lt"/>
                <a:ea typeface="Times New Roman" panose="02020603050405020304" pitchFamily="18" charset="0"/>
              </a:rPr>
              <a:t> But seek first his kingdom and his righteousness, and all these things will be given to you as well. </a:t>
            </a:r>
            <a:endParaRPr lang="en-CA" sz="3400" dirty="0"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563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09572"/>
            <a:ext cx="7772400" cy="1925859"/>
          </a:xfrm>
        </p:spPr>
        <p:txBody>
          <a:bodyPr/>
          <a:lstStyle/>
          <a:p>
            <a:r>
              <a:rPr lang="en-C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 vs. Priority</a:t>
            </a: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549" b="31456"/>
          <a:stretch/>
        </p:blipFill>
        <p:spPr>
          <a:xfrm>
            <a:off x="0" y="1184856"/>
            <a:ext cx="9144000" cy="253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316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352522"/>
            <a:ext cx="7772400" cy="1925859"/>
          </a:xfrm>
        </p:spPr>
        <p:txBody>
          <a:bodyPr>
            <a:noAutofit/>
          </a:bodyPr>
          <a:lstStyle/>
          <a:p>
            <a:r>
              <a:rPr lang="en-US" sz="45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does it look like for me to </a:t>
            </a:r>
            <a:r>
              <a:rPr lang="en-US" sz="45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PRIORITIZE </a:t>
            </a:r>
            <a:r>
              <a:rPr lang="en-US" sz="45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kingdom and his </a:t>
            </a:r>
            <a:r>
              <a:rPr lang="en-US" sz="45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righteousness ion 2017?</a:t>
            </a:r>
            <a:endParaRPr lang="en-CA" sz="4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549" b="31456"/>
          <a:stretch/>
        </p:blipFill>
        <p:spPr>
          <a:xfrm>
            <a:off x="0" y="1184856"/>
            <a:ext cx="9144000" cy="253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631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994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288</Words>
  <Application>Microsoft Office PowerPoint</Application>
  <PresentationFormat>On-screen Show (4:3)</PresentationFormat>
  <Paragraphs>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My Big Rocks in 2017</vt:lpstr>
      <vt:lpstr>Jesus’ Big Rock:  Matthew 6:33</vt:lpstr>
      <vt:lpstr>PowerPoint Presentation</vt:lpstr>
      <vt:lpstr>PowerPoint Presentation</vt:lpstr>
      <vt:lpstr>Value vs. Priority</vt:lpstr>
      <vt:lpstr>What does it look like for me to PRIORITIZE God’s kingdom and his righteousness ion 2017?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Strong</dc:creator>
  <cp:lastModifiedBy>Jeff Strong</cp:lastModifiedBy>
  <cp:revision>5</cp:revision>
  <dcterms:created xsi:type="dcterms:W3CDTF">2016-12-31T18:19:08Z</dcterms:created>
  <dcterms:modified xsi:type="dcterms:W3CDTF">2016-12-31T18:46:37Z</dcterms:modified>
</cp:coreProperties>
</file>