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5" r:id="rId4"/>
    <p:sldId id="260" r:id="rId5"/>
    <p:sldId id="266" r:id="rId6"/>
    <p:sldId id="261" r:id="rId7"/>
    <p:sldId id="274" r:id="rId8"/>
    <p:sldId id="263" r:id="rId9"/>
    <p:sldId id="271" r:id="rId10"/>
    <p:sldId id="277" r:id="rId11"/>
    <p:sldId id="278" r:id="rId12"/>
    <p:sldId id="262" r:id="rId13"/>
    <p:sldId id="272" r:id="rId14"/>
    <p:sldId id="264" r:id="rId15"/>
    <p:sldId id="270" r:id="rId16"/>
    <p:sldId id="265" r:id="rId17"/>
    <p:sldId id="267" r:id="rId18"/>
    <p:sldId id="268" r:id="rId19"/>
    <p:sldId id="269"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84437F-A833-4C0D-958E-E09997AC4D01}" v="7" dt="2019-06-09T04:37:37.7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th Evenson" userId="c6f8d22f7d87da4e" providerId="LiveId" clId="{8984437F-A833-4C0D-958E-E09997AC4D01}"/>
    <pc:docChg chg="addSld modSld">
      <pc:chgData name="Faith Evenson" userId="c6f8d22f7d87da4e" providerId="LiveId" clId="{8984437F-A833-4C0D-958E-E09997AC4D01}" dt="2019-06-09T04:38:18.381" v="19" actId="1076"/>
      <pc:docMkLst>
        <pc:docMk/>
      </pc:docMkLst>
      <pc:sldChg chg="modSp">
        <pc:chgData name="Faith Evenson" userId="c6f8d22f7d87da4e" providerId="LiveId" clId="{8984437F-A833-4C0D-958E-E09997AC4D01}" dt="2019-06-09T04:38:18.381" v="19" actId="1076"/>
        <pc:sldMkLst>
          <pc:docMk/>
          <pc:sldMk cId="1625011288" sldId="256"/>
        </pc:sldMkLst>
        <pc:spChg chg="mod">
          <ac:chgData name="Faith Evenson" userId="c6f8d22f7d87da4e" providerId="LiveId" clId="{8984437F-A833-4C0D-958E-E09997AC4D01}" dt="2019-06-09T04:38:18.381" v="19" actId="1076"/>
          <ac:spMkLst>
            <pc:docMk/>
            <pc:sldMk cId="1625011288" sldId="256"/>
            <ac:spMk id="4" creationId="{00000000-0000-0000-0000-000000000000}"/>
          </ac:spMkLst>
        </pc:spChg>
      </pc:sldChg>
      <pc:sldChg chg="addSp modSp">
        <pc:chgData name="Faith Evenson" userId="c6f8d22f7d87da4e" providerId="LiveId" clId="{8984437F-A833-4C0D-958E-E09997AC4D01}" dt="2019-06-09T04:36:32.879" v="13" actId="14826"/>
        <pc:sldMkLst>
          <pc:docMk/>
          <pc:sldMk cId="1995163731" sldId="263"/>
        </pc:sldMkLst>
        <pc:spChg chg="add mod">
          <ac:chgData name="Faith Evenson" userId="c6f8d22f7d87da4e" providerId="LiveId" clId="{8984437F-A833-4C0D-958E-E09997AC4D01}" dt="2019-06-09T04:36:32.879" v="13" actId="14826"/>
          <ac:spMkLst>
            <pc:docMk/>
            <pc:sldMk cId="1995163731" sldId="263"/>
            <ac:spMk id="2" creationId="{0CE6D683-8515-43E1-8D5F-24B199345BA0}"/>
          </ac:spMkLst>
        </pc:spChg>
        <pc:spChg chg="mod">
          <ac:chgData name="Faith Evenson" userId="c6f8d22f7d87da4e" providerId="LiveId" clId="{8984437F-A833-4C0D-958E-E09997AC4D01}" dt="2019-06-09T04:34:45.301" v="10" actId="20577"/>
          <ac:spMkLst>
            <pc:docMk/>
            <pc:sldMk cId="1995163731" sldId="263"/>
            <ac:spMk id="4" creationId="{00000000-0000-0000-0000-000000000000}"/>
          </ac:spMkLst>
        </pc:spChg>
        <pc:picChg chg="mod">
          <ac:chgData name="Faith Evenson" userId="c6f8d22f7d87da4e" providerId="LiveId" clId="{8984437F-A833-4C0D-958E-E09997AC4D01}" dt="2019-06-09T04:36:32.879" v="13" actId="14826"/>
          <ac:picMkLst>
            <pc:docMk/>
            <pc:sldMk cId="1995163731" sldId="263"/>
            <ac:picMk id="6146" creationId="{00000000-0000-0000-0000-000000000000}"/>
          </ac:picMkLst>
        </pc:picChg>
      </pc:sldChg>
      <pc:sldChg chg="modSp">
        <pc:chgData name="Faith Evenson" userId="c6f8d22f7d87da4e" providerId="LiveId" clId="{8984437F-A833-4C0D-958E-E09997AC4D01}" dt="2019-06-09T04:33:03.341" v="1" actId="20577"/>
        <pc:sldMkLst>
          <pc:docMk/>
          <pc:sldMk cId="1896363764" sldId="265"/>
        </pc:sldMkLst>
        <pc:spChg chg="mod">
          <ac:chgData name="Faith Evenson" userId="c6f8d22f7d87da4e" providerId="LiveId" clId="{8984437F-A833-4C0D-958E-E09997AC4D01}" dt="2019-06-09T04:33:03.341" v="1" actId="20577"/>
          <ac:spMkLst>
            <pc:docMk/>
            <pc:sldMk cId="1896363764" sldId="265"/>
            <ac:spMk id="4" creationId="{00000000-0000-0000-0000-000000000000}"/>
          </ac:spMkLst>
        </pc:spChg>
      </pc:sldChg>
      <pc:sldChg chg="addSp modSp">
        <pc:chgData name="Faith Evenson" userId="c6f8d22f7d87da4e" providerId="LiveId" clId="{8984437F-A833-4C0D-958E-E09997AC4D01}" dt="2019-06-09T04:38:02.711" v="18" actId="1076"/>
        <pc:sldMkLst>
          <pc:docMk/>
          <pc:sldMk cId="3082688170" sldId="271"/>
        </pc:sldMkLst>
        <pc:spChg chg="mod">
          <ac:chgData name="Faith Evenson" userId="c6f8d22f7d87da4e" providerId="LiveId" clId="{8984437F-A833-4C0D-958E-E09997AC4D01}" dt="2019-06-09T04:38:02.711" v="18" actId="1076"/>
          <ac:spMkLst>
            <pc:docMk/>
            <pc:sldMk cId="3082688170" sldId="271"/>
            <ac:spMk id="4" creationId="{00000000-0000-0000-0000-000000000000}"/>
          </ac:spMkLst>
        </pc:spChg>
        <pc:picChg chg="add mod">
          <ac:chgData name="Faith Evenson" userId="c6f8d22f7d87da4e" providerId="LiveId" clId="{8984437F-A833-4C0D-958E-E09997AC4D01}" dt="2019-06-09T04:37:37.731" v="17" actId="171"/>
          <ac:picMkLst>
            <pc:docMk/>
            <pc:sldMk cId="3082688170" sldId="271"/>
            <ac:picMk id="5" creationId="{40B3C9AC-4B46-4920-9876-A7B6D2C38D60}"/>
          </ac:picMkLst>
        </pc:picChg>
      </pc:sldChg>
      <pc:sldChg chg="addSp delSp add">
        <pc:chgData name="Faith Evenson" userId="c6f8d22f7d87da4e" providerId="LiveId" clId="{8984437F-A833-4C0D-958E-E09997AC4D01}" dt="2019-06-09T04:37:18.044" v="15"/>
        <pc:sldMkLst>
          <pc:docMk/>
          <pc:sldMk cId="1771021056" sldId="277"/>
        </pc:sldMkLst>
        <pc:picChg chg="add del">
          <ac:chgData name="Faith Evenson" userId="c6f8d22f7d87da4e" providerId="LiveId" clId="{8984437F-A833-4C0D-958E-E09997AC4D01}" dt="2019-06-09T04:37:18.044" v="15"/>
          <ac:picMkLst>
            <pc:docMk/>
            <pc:sldMk cId="1771021056" sldId="277"/>
            <ac:picMk id="5" creationId="{DD5E4F7E-4098-4430-9D49-A21069C5D897}"/>
          </ac:picMkLst>
        </pc:picChg>
      </pc:sldChg>
      <pc:sldChg chg="add">
        <pc:chgData name="Faith Evenson" userId="c6f8d22f7d87da4e" providerId="LiveId" clId="{8984437F-A833-4C0D-958E-E09997AC4D01}" dt="2019-06-09T04:34:36.707" v="2"/>
        <pc:sldMkLst>
          <pc:docMk/>
          <pc:sldMk cId="3589066948" sldId="27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D0A915-D3DF-427E-8484-8D4C21E9E3A9}" type="datetimeFigureOut">
              <a:rPr lang="en-CA" smtClean="0"/>
              <a:t>2019-06-09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EBF6767-D92F-4766-A217-0D53C0ED1079}" type="slidenum">
              <a:rPr lang="en-CA" smtClean="0"/>
              <a:t>‹#›</a:t>
            </a:fld>
            <a:endParaRPr lang="en-CA"/>
          </a:p>
        </p:txBody>
      </p:sp>
    </p:spTree>
    <p:extLst>
      <p:ext uri="{BB962C8B-B14F-4D97-AF65-F5344CB8AC3E}">
        <p14:creationId xmlns:p14="http://schemas.microsoft.com/office/powerpoint/2010/main" val="2641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D0A915-D3DF-427E-8484-8D4C21E9E3A9}" type="datetimeFigureOut">
              <a:rPr lang="en-CA" smtClean="0"/>
              <a:t>2019-06-09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EBF6767-D92F-4766-A217-0D53C0ED1079}" type="slidenum">
              <a:rPr lang="en-CA" smtClean="0"/>
              <a:t>‹#›</a:t>
            </a:fld>
            <a:endParaRPr lang="en-CA"/>
          </a:p>
        </p:txBody>
      </p:sp>
    </p:spTree>
    <p:extLst>
      <p:ext uri="{BB962C8B-B14F-4D97-AF65-F5344CB8AC3E}">
        <p14:creationId xmlns:p14="http://schemas.microsoft.com/office/powerpoint/2010/main" val="207398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D0A915-D3DF-427E-8484-8D4C21E9E3A9}" type="datetimeFigureOut">
              <a:rPr lang="en-CA" smtClean="0"/>
              <a:t>2019-06-09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EBF6767-D92F-4766-A217-0D53C0ED1079}" type="slidenum">
              <a:rPr lang="en-CA" smtClean="0"/>
              <a:t>‹#›</a:t>
            </a:fld>
            <a:endParaRPr lang="en-CA"/>
          </a:p>
        </p:txBody>
      </p:sp>
    </p:spTree>
    <p:extLst>
      <p:ext uri="{BB962C8B-B14F-4D97-AF65-F5344CB8AC3E}">
        <p14:creationId xmlns:p14="http://schemas.microsoft.com/office/powerpoint/2010/main" val="203330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D0A915-D3DF-427E-8484-8D4C21E9E3A9}" type="datetimeFigureOut">
              <a:rPr lang="en-CA" smtClean="0"/>
              <a:t>2019-06-09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EBF6767-D92F-4766-A217-0D53C0ED1079}" type="slidenum">
              <a:rPr lang="en-CA" smtClean="0"/>
              <a:t>‹#›</a:t>
            </a:fld>
            <a:endParaRPr lang="en-CA"/>
          </a:p>
        </p:txBody>
      </p:sp>
    </p:spTree>
    <p:extLst>
      <p:ext uri="{BB962C8B-B14F-4D97-AF65-F5344CB8AC3E}">
        <p14:creationId xmlns:p14="http://schemas.microsoft.com/office/powerpoint/2010/main" val="407014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D0A915-D3DF-427E-8484-8D4C21E9E3A9}" type="datetimeFigureOut">
              <a:rPr lang="en-CA" smtClean="0"/>
              <a:t>2019-06-09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EBF6767-D92F-4766-A217-0D53C0ED1079}" type="slidenum">
              <a:rPr lang="en-CA" smtClean="0"/>
              <a:t>‹#›</a:t>
            </a:fld>
            <a:endParaRPr lang="en-CA"/>
          </a:p>
        </p:txBody>
      </p:sp>
    </p:spTree>
    <p:extLst>
      <p:ext uri="{BB962C8B-B14F-4D97-AF65-F5344CB8AC3E}">
        <p14:creationId xmlns:p14="http://schemas.microsoft.com/office/powerpoint/2010/main" val="44349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D0A915-D3DF-427E-8484-8D4C21E9E3A9}" type="datetimeFigureOut">
              <a:rPr lang="en-CA" smtClean="0"/>
              <a:t>2019-06-09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EBF6767-D92F-4766-A217-0D53C0ED1079}" type="slidenum">
              <a:rPr lang="en-CA" smtClean="0"/>
              <a:t>‹#›</a:t>
            </a:fld>
            <a:endParaRPr lang="en-CA"/>
          </a:p>
        </p:txBody>
      </p:sp>
    </p:spTree>
    <p:extLst>
      <p:ext uri="{BB962C8B-B14F-4D97-AF65-F5344CB8AC3E}">
        <p14:creationId xmlns:p14="http://schemas.microsoft.com/office/powerpoint/2010/main" val="304897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D0A915-D3DF-427E-8484-8D4C21E9E3A9}" type="datetimeFigureOut">
              <a:rPr lang="en-CA" smtClean="0"/>
              <a:t>2019-06-09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EBF6767-D92F-4766-A217-0D53C0ED1079}" type="slidenum">
              <a:rPr lang="en-CA" smtClean="0"/>
              <a:t>‹#›</a:t>
            </a:fld>
            <a:endParaRPr lang="en-CA"/>
          </a:p>
        </p:txBody>
      </p:sp>
    </p:spTree>
    <p:extLst>
      <p:ext uri="{BB962C8B-B14F-4D97-AF65-F5344CB8AC3E}">
        <p14:creationId xmlns:p14="http://schemas.microsoft.com/office/powerpoint/2010/main" val="409122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D0A915-D3DF-427E-8484-8D4C21E9E3A9}" type="datetimeFigureOut">
              <a:rPr lang="en-CA" smtClean="0"/>
              <a:t>2019-06-09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EBF6767-D92F-4766-A217-0D53C0ED1079}" type="slidenum">
              <a:rPr lang="en-CA" smtClean="0"/>
              <a:t>‹#›</a:t>
            </a:fld>
            <a:endParaRPr lang="en-CA"/>
          </a:p>
        </p:txBody>
      </p:sp>
    </p:spTree>
    <p:extLst>
      <p:ext uri="{BB962C8B-B14F-4D97-AF65-F5344CB8AC3E}">
        <p14:creationId xmlns:p14="http://schemas.microsoft.com/office/powerpoint/2010/main" val="74231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D0A915-D3DF-427E-8484-8D4C21E9E3A9}" type="datetimeFigureOut">
              <a:rPr lang="en-CA" smtClean="0"/>
              <a:t>2019-06-09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EBF6767-D92F-4766-A217-0D53C0ED1079}" type="slidenum">
              <a:rPr lang="en-CA" smtClean="0"/>
              <a:t>‹#›</a:t>
            </a:fld>
            <a:endParaRPr lang="en-CA"/>
          </a:p>
        </p:txBody>
      </p:sp>
    </p:spTree>
    <p:extLst>
      <p:ext uri="{BB962C8B-B14F-4D97-AF65-F5344CB8AC3E}">
        <p14:creationId xmlns:p14="http://schemas.microsoft.com/office/powerpoint/2010/main" val="41674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D0A915-D3DF-427E-8484-8D4C21E9E3A9}" type="datetimeFigureOut">
              <a:rPr lang="en-CA" smtClean="0"/>
              <a:t>2019-06-09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EBF6767-D92F-4766-A217-0D53C0ED1079}" type="slidenum">
              <a:rPr lang="en-CA" smtClean="0"/>
              <a:t>‹#›</a:t>
            </a:fld>
            <a:endParaRPr lang="en-CA"/>
          </a:p>
        </p:txBody>
      </p:sp>
    </p:spTree>
    <p:extLst>
      <p:ext uri="{BB962C8B-B14F-4D97-AF65-F5344CB8AC3E}">
        <p14:creationId xmlns:p14="http://schemas.microsoft.com/office/powerpoint/2010/main" val="338175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D0A915-D3DF-427E-8484-8D4C21E9E3A9}" type="datetimeFigureOut">
              <a:rPr lang="en-CA" smtClean="0"/>
              <a:t>2019-06-09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EBF6767-D92F-4766-A217-0D53C0ED1079}" type="slidenum">
              <a:rPr lang="en-CA" smtClean="0"/>
              <a:t>‹#›</a:t>
            </a:fld>
            <a:endParaRPr lang="en-CA"/>
          </a:p>
        </p:txBody>
      </p:sp>
    </p:spTree>
    <p:extLst>
      <p:ext uri="{BB962C8B-B14F-4D97-AF65-F5344CB8AC3E}">
        <p14:creationId xmlns:p14="http://schemas.microsoft.com/office/powerpoint/2010/main" val="405299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D0A915-D3DF-427E-8484-8D4C21E9E3A9}" type="datetimeFigureOut">
              <a:rPr lang="en-CA" smtClean="0"/>
              <a:t>2019-06-09</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F6767-D92F-4766-A217-0D53C0ED1079}" type="slidenum">
              <a:rPr lang="en-CA" smtClean="0"/>
              <a:t>‹#›</a:t>
            </a:fld>
            <a:endParaRPr lang="en-CA"/>
          </a:p>
        </p:txBody>
      </p:sp>
    </p:spTree>
    <p:extLst>
      <p:ext uri="{BB962C8B-B14F-4D97-AF65-F5344CB8AC3E}">
        <p14:creationId xmlns:p14="http://schemas.microsoft.com/office/powerpoint/2010/main" val="2491088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onyxtruth.com/2015/04/16/forgiveness/"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http://www.onyxtruth.com/2015/04/16/forgiven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un rays on fo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6828"/>
            <a:ext cx="9144000" cy="60990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70214" y="2259943"/>
            <a:ext cx="7379595" cy="1708160"/>
          </a:xfrm>
          <a:prstGeom prst="rect">
            <a:avLst/>
          </a:prstGeom>
          <a:noFill/>
        </p:spPr>
        <p:txBody>
          <a:bodyPr wrap="square" rtlCol="0">
            <a:spAutoFit/>
          </a:bodyPr>
          <a:lstStyle/>
          <a:p>
            <a:pPr algn="ctr"/>
            <a:r>
              <a:rPr lang="en-CA" sz="10500" dirty="0">
                <a:solidFill>
                  <a:schemeClr val="bg1"/>
                </a:solidFill>
                <a:effectLst>
                  <a:outerShdw blurRad="38100" dist="38100" dir="2700000" algn="tl">
                    <a:srgbClr val="000000">
                      <a:alpha val="43137"/>
                    </a:srgbClr>
                  </a:outerShdw>
                </a:effectLst>
                <a:latin typeface="ADAM.CG PRO" pitchFamily="50" charset="0"/>
              </a:rPr>
              <a:t>Identity</a:t>
            </a:r>
          </a:p>
        </p:txBody>
      </p:sp>
    </p:spTree>
    <p:extLst>
      <p:ext uri="{BB962C8B-B14F-4D97-AF65-F5344CB8AC3E}">
        <p14:creationId xmlns:p14="http://schemas.microsoft.com/office/powerpoint/2010/main" val="162501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mpty concrete road covered surrounded by tall tress with sun ra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1451"/>
            <a:ext cx="9144000" cy="60990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29555" y="2364534"/>
            <a:ext cx="6027312" cy="2092881"/>
          </a:xfrm>
          <a:prstGeom prst="rect">
            <a:avLst/>
          </a:prstGeom>
          <a:noFill/>
        </p:spPr>
        <p:txBody>
          <a:bodyPr wrap="square" rtlCol="0">
            <a:spAutoFit/>
          </a:bodyPr>
          <a:lstStyle/>
          <a:p>
            <a:pPr algn="ctr"/>
            <a:r>
              <a:rPr lang="en-CA" sz="6500" dirty="0" smtClean="0">
                <a:solidFill>
                  <a:schemeClr val="bg1"/>
                </a:solidFill>
                <a:effectLst>
                  <a:outerShdw blurRad="38100" dist="38100" dir="2700000" algn="tl">
                    <a:srgbClr val="000000">
                      <a:alpha val="43137"/>
                    </a:srgbClr>
                  </a:outerShdw>
                </a:effectLst>
                <a:latin typeface="ADAM.CG PRO" pitchFamily="50" charset="0"/>
              </a:rPr>
              <a:t>I am </a:t>
            </a:r>
          </a:p>
          <a:p>
            <a:pPr algn="ctr"/>
            <a:r>
              <a:rPr lang="en-CA" sz="6500" dirty="0" smtClean="0">
                <a:solidFill>
                  <a:schemeClr val="bg1"/>
                </a:solidFill>
                <a:effectLst>
                  <a:outerShdw blurRad="38100" dist="38100" dir="2700000" algn="tl">
                    <a:srgbClr val="000000">
                      <a:alpha val="43137"/>
                    </a:srgbClr>
                  </a:outerShdw>
                </a:effectLst>
                <a:latin typeface="ADAM.CG PRO" pitchFamily="50" charset="0"/>
              </a:rPr>
              <a:t>Chosen</a:t>
            </a:r>
            <a:endParaRPr lang="en-CA" sz="6500" dirty="0">
              <a:solidFill>
                <a:schemeClr val="bg1"/>
              </a:solidFill>
              <a:effectLst>
                <a:outerShdw blurRad="38100" dist="38100" dir="2700000" algn="tl">
                  <a:srgbClr val="000000">
                    <a:alpha val="43137"/>
                  </a:srgbClr>
                </a:outerShdw>
              </a:effectLst>
              <a:latin typeface="ADAM.CG PRO" pitchFamily="50" charset="0"/>
            </a:endParaRPr>
          </a:p>
        </p:txBody>
      </p:sp>
    </p:spTree>
    <p:extLst>
      <p:ext uri="{BB962C8B-B14F-4D97-AF65-F5344CB8AC3E}">
        <p14:creationId xmlns:p14="http://schemas.microsoft.com/office/powerpoint/2010/main" val="177102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mpty concrete road covered surrounded by tall tress with sun ra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1451"/>
            <a:ext cx="9144000" cy="60990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5002" y="871818"/>
            <a:ext cx="8293995" cy="5078313"/>
          </a:xfrm>
          <a:prstGeom prst="rect">
            <a:avLst/>
          </a:prstGeom>
          <a:noFill/>
        </p:spPr>
        <p:txBody>
          <a:bodyPr wrap="square" rtlCol="0">
            <a:spAutoFit/>
          </a:bodyPr>
          <a:lstStyle/>
          <a:p>
            <a:pPr algn="ctr"/>
            <a:r>
              <a:rPr lang="en-US" sz="3600" i="1" dirty="0">
                <a:solidFill>
                  <a:schemeClr val="bg1"/>
                </a:solidFill>
                <a:effectLst>
                  <a:outerShdw blurRad="38100" dist="38100" dir="2700000" algn="tl">
                    <a:srgbClr val="000000">
                      <a:alpha val="43137"/>
                    </a:srgbClr>
                  </a:outerShdw>
                </a:effectLst>
              </a:rPr>
              <a:t>2 Thessalonians 2:13-14 </a:t>
            </a:r>
          </a:p>
          <a:p>
            <a:pPr algn="ctr"/>
            <a:r>
              <a:rPr lang="en-US" sz="3600" i="1" dirty="0">
                <a:solidFill>
                  <a:schemeClr val="bg1"/>
                </a:solidFill>
                <a:effectLst>
                  <a:outerShdw blurRad="38100" dist="38100" dir="2700000" algn="tl">
                    <a:srgbClr val="000000">
                      <a:alpha val="43137"/>
                    </a:srgbClr>
                  </a:outerShdw>
                </a:effectLst>
              </a:rPr>
              <a:t>But we are bound to give thanks to God always for you, brethren beloved by the Lord, because God from the beginning chose you for salvation through sanctification by the Spirit and belief in the truth, to which He called you by our gospel, for the obtaining of the glory of our Lord Jesus Christ</a:t>
            </a:r>
            <a:endParaRPr lang="en-CA"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906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oman sitting while reading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3442"/>
            <a:ext cx="9144000" cy="61081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8113" y="2063321"/>
            <a:ext cx="7147774" cy="2708434"/>
          </a:xfrm>
          <a:prstGeom prst="rect">
            <a:avLst/>
          </a:prstGeom>
          <a:noFill/>
        </p:spPr>
        <p:txBody>
          <a:bodyPr wrap="square" rtlCol="0">
            <a:spAutoFit/>
          </a:bodyPr>
          <a:lstStyle/>
          <a:p>
            <a:pPr algn="ctr"/>
            <a:r>
              <a:rPr lang="en-CA" sz="8500" dirty="0" smtClean="0">
                <a:solidFill>
                  <a:schemeClr val="bg1"/>
                </a:solidFill>
                <a:effectLst>
                  <a:outerShdw blurRad="38100" dist="38100" dir="2700000" algn="tl">
                    <a:srgbClr val="000000">
                      <a:alpha val="43137"/>
                    </a:srgbClr>
                  </a:outerShdw>
                </a:effectLst>
                <a:latin typeface="ADAM.CG PRO" pitchFamily="50" charset="0"/>
              </a:rPr>
              <a:t>I am being</a:t>
            </a:r>
          </a:p>
          <a:p>
            <a:pPr algn="ctr"/>
            <a:r>
              <a:rPr lang="en-CA" sz="8500" dirty="0" smtClean="0">
                <a:solidFill>
                  <a:schemeClr val="bg1"/>
                </a:solidFill>
                <a:effectLst>
                  <a:outerShdw blurRad="38100" dist="38100" dir="2700000" algn="tl">
                    <a:srgbClr val="000000">
                      <a:alpha val="43137"/>
                    </a:srgbClr>
                  </a:outerShdw>
                </a:effectLst>
                <a:latin typeface="ADAM.CG PRO" pitchFamily="50" charset="0"/>
              </a:rPr>
              <a:t>Sanctified</a:t>
            </a:r>
            <a:endParaRPr lang="en-CA" sz="8500" dirty="0">
              <a:solidFill>
                <a:schemeClr val="bg1"/>
              </a:solidFill>
              <a:effectLst>
                <a:outerShdw blurRad="38100" dist="38100" dir="2700000" algn="tl">
                  <a:srgbClr val="000000">
                    <a:alpha val="43137"/>
                  </a:srgbClr>
                </a:outerShdw>
              </a:effectLst>
              <a:latin typeface="ADAM.CG PRO" pitchFamily="50" charset="0"/>
            </a:endParaRPr>
          </a:p>
        </p:txBody>
      </p:sp>
    </p:spTree>
    <p:extLst>
      <p:ext uri="{BB962C8B-B14F-4D97-AF65-F5344CB8AC3E}">
        <p14:creationId xmlns:p14="http://schemas.microsoft.com/office/powerpoint/2010/main" val="33586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oman sitting while reading book"/>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63442"/>
            <a:ext cx="9144000" cy="61081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5002" y="878381"/>
            <a:ext cx="8293995" cy="5078313"/>
          </a:xfrm>
          <a:prstGeom prst="rect">
            <a:avLst/>
          </a:prstGeom>
          <a:noFill/>
        </p:spPr>
        <p:txBody>
          <a:bodyPr wrap="square" rtlCol="0">
            <a:spAutoFit/>
          </a:bodyPr>
          <a:lstStyle/>
          <a:p>
            <a:pPr algn="ctr"/>
            <a:r>
              <a:rPr lang="en-US" sz="3600" i="1" dirty="0">
                <a:effectLst>
                  <a:outerShdw blurRad="38100" dist="38100" dir="2700000" algn="tl">
                    <a:srgbClr val="000000">
                      <a:alpha val="43137"/>
                    </a:srgbClr>
                  </a:outerShdw>
                </a:effectLst>
              </a:rPr>
              <a:t>2 Thessalonians 2:13-14 </a:t>
            </a:r>
          </a:p>
          <a:p>
            <a:pPr algn="ctr"/>
            <a:r>
              <a:rPr lang="en-US" sz="3600" i="1" dirty="0">
                <a:effectLst>
                  <a:outerShdw blurRad="38100" dist="38100" dir="2700000" algn="tl">
                    <a:srgbClr val="000000">
                      <a:alpha val="43137"/>
                    </a:srgbClr>
                  </a:outerShdw>
                </a:effectLst>
              </a:rPr>
              <a:t>But we are bound to give thanks to God always for you, brethren beloved by the Lord, because God from the beginning chose you for salvation through sanctification by the Spirit and belief in the truth, to which He called you by our gospel, for the obtaining of the glory of our Lord Jesus Christ</a:t>
            </a:r>
            <a:endParaRPr lang="en-CA"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90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man sitting on brown bench while reading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589"/>
            <a:ext cx="9144000" cy="61081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6293" y="1433443"/>
            <a:ext cx="7611414" cy="4016484"/>
          </a:xfrm>
          <a:prstGeom prst="rect">
            <a:avLst/>
          </a:prstGeom>
          <a:noFill/>
        </p:spPr>
        <p:txBody>
          <a:bodyPr wrap="square" rtlCol="0">
            <a:spAutoFit/>
          </a:bodyPr>
          <a:lstStyle/>
          <a:p>
            <a:pPr algn="ctr"/>
            <a:r>
              <a:rPr lang="en-CA" sz="8500" dirty="0" smtClean="0">
                <a:solidFill>
                  <a:schemeClr val="bg1"/>
                </a:solidFill>
                <a:effectLst>
                  <a:outerShdw blurRad="38100" dist="38100" dir="2700000" algn="tl">
                    <a:srgbClr val="000000">
                      <a:alpha val="43137"/>
                    </a:srgbClr>
                  </a:outerShdw>
                </a:effectLst>
                <a:latin typeface="ADAM.CG PRO" pitchFamily="50" charset="0"/>
              </a:rPr>
              <a:t>I will go through trials</a:t>
            </a:r>
            <a:endParaRPr lang="en-CA" sz="8500" dirty="0">
              <a:solidFill>
                <a:schemeClr val="bg1"/>
              </a:solidFill>
              <a:effectLst>
                <a:outerShdw blurRad="38100" dist="38100" dir="2700000" algn="tl">
                  <a:srgbClr val="000000">
                    <a:alpha val="43137"/>
                  </a:srgbClr>
                </a:outerShdw>
              </a:effectLst>
              <a:latin typeface="ADAM.CG PRO" pitchFamily="50" charset="0"/>
            </a:endParaRPr>
          </a:p>
        </p:txBody>
      </p:sp>
    </p:spTree>
    <p:extLst>
      <p:ext uri="{BB962C8B-B14F-4D97-AF65-F5344CB8AC3E}">
        <p14:creationId xmlns:p14="http://schemas.microsoft.com/office/powerpoint/2010/main" val="255735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man sitting on brown bench while reading book"/>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387589"/>
            <a:ext cx="9144000" cy="61081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6293" y="810195"/>
            <a:ext cx="7611414" cy="5262979"/>
          </a:xfrm>
          <a:prstGeom prst="rect">
            <a:avLst/>
          </a:prstGeom>
          <a:noFill/>
        </p:spPr>
        <p:txBody>
          <a:bodyPr wrap="square" rtlCol="0">
            <a:spAutoFit/>
          </a:bodyPr>
          <a:lstStyle/>
          <a:p>
            <a:pPr algn="ctr"/>
            <a:r>
              <a:rPr lang="en-US" sz="4200" i="1" dirty="0">
                <a:solidFill>
                  <a:schemeClr val="bg1"/>
                </a:solidFill>
                <a:effectLst>
                  <a:outerShdw blurRad="38100" dist="38100" dir="2700000" algn="tl">
                    <a:srgbClr val="000000">
                      <a:alpha val="43137"/>
                    </a:srgbClr>
                  </a:outerShdw>
                </a:effectLst>
              </a:rPr>
              <a:t>James 1: 2-4  </a:t>
            </a:r>
          </a:p>
          <a:p>
            <a:pPr algn="ctr"/>
            <a:r>
              <a:rPr lang="en-US" sz="4200" i="1" dirty="0">
                <a:solidFill>
                  <a:schemeClr val="bg1"/>
                </a:solidFill>
                <a:effectLst>
                  <a:outerShdw blurRad="38100" dist="38100" dir="2700000" algn="tl">
                    <a:srgbClr val="000000">
                      <a:alpha val="43137"/>
                    </a:srgbClr>
                  </a:outerShdw>
                </a:effectLst>
              </a:rPr>
              <a:t>“My brethren, count it all joy when you fall into various trials, knowing that the testing of your faith produces patience. But let patience have its perfect work, that you may be perfect and complete, lacking nothing.”</a:t>
            </a:r>
            <a:endParaRPr lang="en-CA" sz="4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661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n running towards the city on green grass field during golden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7400"/>
            <a:ext cx="9144000" cy="56144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700010"/>
            <a:ext cx="8822028" cy="1477328"/>
          </a:xfrm>
          <a:prstGeom prst="rect">
            <a:avLst/>
          </a:prstGeom>
          <a:noFill/>
        </p:spPr>
        <p:txBody>
          <a:bodyPr wrap="square" rtlCol="0">
            <a:spAutoFit/>
          </a:bodyPr>
          <a:lstStyle/>
          <a:p>
            <a:pPr algn="ctr"/>
            <a:r>
              <a:rPr lang="en-CA" sz="4500" dirty="0">
                <a:latin typeface="ADAM.CG PRO" pitchFamily="50" charset="0"/>
              </a:rPr>
              <a:t>We need to believe </a:t>
            </a:r>
          </a:p>
          <a:p>
            <a:pPr algn="ctr"/>
            <a:r>
              <a:rPr lang="en-CA" sz="4500" dirty="0">
                <a:latin typeface="ADAM.CG PRO" pitchFamily="50" charset="0"/>
              </a:rPr>
              <a:t>God’s promises</a:t>
            </a:r>
          </a:p>
        </p:txBody>
      </p:sp>
    </p:spTree>
    <p:extLst>
      <p:ext uri="{BB962C8B-B14F-4D97-AF65-F5344CB8AC3E}">
        <p14:creationId xmlns:p14="http://schemas.microsoft.com/office/powerpoint/2010/main" val="189636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n running towards the city on green grass field during golden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7400"/>
            <a:ext cx="9144000" cy="56144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188511"/>
            <a:ext cx="8822028" cy="2677656"/>
          </a:xfrm>
          <a:prstGeom prst="rect">
            <a:avLst/>
          </a:prstGeom>
          <a:noFill/>
        </p:spPr>
        <p:txBody>
          <a:bodyPr wrap="square" rtlCol="0">
            <a:spAutoFit/>
          </a:bodyPr>
          <a:lstStyle/>
          <a:p>
            <a:pPr algn="ctr"/>
            <a:r>
              <a:rPr lang="en-US" sz="2800" i="1" dirty="0"/>
              <a:t>Philippians 4:6</a:t>
            </a:r>
          </a:p>
          <a:p>
            <a:pPr algn="ctr"/>
            <a:r>
              <a:rPr lang="en-US" sz="2800" i="1" dirty="0"/>
              <a:t>“Be anxious for nothing, but in everything by prayer and supplication, with thanksgiving, let your requests be made known to God; and the peace of God, which surpasses all understanding, will guard your hearts and minds through Christ Jesus.”</a:t>
            </a:r>
            <a:endParaRPr lang="en-CA" sz="2800" dirty="0"/>
          </a:p>
        </p:txBody>
      </p:sp>
    </p:spTree>
    <p:extLst>
      <p:ext uri="{BB962C8B-B14F-4D97-AF65-F5344CB8AC3E}">
        <p14:creationId xmlns:p14="http://schemas.microsoft.com/office/powerpoint/2010/main" val="341976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n running towards the city on green grass field during golden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7400"/>
            <a:ext cx="9144000" cy="56144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1972" y="1471846"/>
            <a:ext cx="8822028" cy="1661993"/>
          </a:xfrm>
          <a:prstGeom prst="rect">
            <a:avLst/>
          </a:prstGeom>
          <a:noFill/>
        </p:spPr>
        <p:txBody>
          <a:bodyPr wrap="square" rtlCol="0">
            <a:spAutoFit/>
          </a:bodyPr>
          <a:lstStyle/>
          <a:p>
            <a:pPr algn="ctr"/>
            <a:r>
              <a:rPr lang="en-US" sz="3400" i="1" dirty="0"/>
              <a:t>Mathew 11:28 </a:t>
            </a:r>
          </a:p>
          <a:p>
            <a:pPr algn="ctr"/>
            <a:r>
              <a:rPr lang="en-US" sz="3400" i="1" dirty="0"/>
              <a:t>“Come to Me, all you who labor and are heavy laden, and I will give you rest.”</a:t>
            </a:r>
            <a:endParaRPr lang="en-CA" sz="3400" dirty="0"/>
          </a:p>
        </p:txBody>
      </p:sp>
    </p:spTree>
    <p:extLst>
      <p:ext uri="{BB962C8B-B14F-4D97-AF65-F5344CB8AC3E}">
        <p14:creationId xmlns:p14="http://schemas.microsoft.com/office/powerpoint/2010/main" val="21128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n running towards the city on green grass field during golden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7400"/>
            <a:ext cx="9144000" cy="56144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986" y="1287839"/>
            <a:ext cx="8822028" cy="2246769"/>
          </a:xfrm>
          <a:prstGeom prst="rect">
            <a:avLst/>
          </a:prstGeom>
          <a:noFill/>
        </p:spPr>
        <p:txBody>
          <a:bodyPr wrap="square" rtlCol="0">
            <a:spAutoFit/>
          </a:bodyPr>
          <a:lstStyle/>
          <a:p>
            <a:pPr algn="ctr"/>
            <a:r>
              <a:rPr lang="en-US" sz="3500" i="1" dirty="0"/>
              <a:t>Romans 8:28 </a:t>
            </a:r>
          </a:p>
          <a:p>
            <a:pPr algn="ctr"/>
            <a:r>
              <a:rPr lang="en-US" sz="3500" i="1" dirty="0"/>
              <a:t>“And we know that for those who love God all things work together for good, for those who are called according to his purpose.”</a:t>
            </a:r>
            <a:endParaRPr lang="en-CA" sz="3500" dirty="0"/>
          </a:p>
        </p:txBody>
      </p:sp>
    </p:spTree>
    <p:extLst>
      <p:ext uri="{BB962C8B-B14F-4D97-AF65-F5344CB8AC3E}">
        <p14:creationId xmlns:p14="http://schemas.microsoft.com/office/powerpoint/2010/main" val="85604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093" y="509651"/>
            <a:ext cx="8641724" cy="5706755"/>
          </a:xfrm>
          <a:prstGeom prst="rect">
            <a:avLst/>
          </a:prstGeom>
        </p:spPr>
        <p:txBody>
          <a:bodyPr wrap="square">
            <a:spAutoFit/>
          </a:bodyPr>
          <a:lstStyle/>
          <a:p>
            <a:pPr algn="just">
              <a:lnSpc>
                <a:spcPct val="107000"/>
              </a:lnSpc>
              <a:spcAft>
                <a:spcPts val="800"/>
              </a:spcAft>
            </a:pPr>
            <a:r>
              <a:rPr lang="en-US" sz="2800" dirty="0">
                <a:effectLst/>
                <a:latin typeface="Calibri" panose="020F0502020204030204" pitchFamily="34" charset="0"/>
                <a:ea typeface="Calibri" panose="020F0502020204030204" pitchFamily="34" charset="0"/>
                <a:cs typeface="Calibri" panose="020F0502020204030204" pitchFamily="34" charset="0"/>
              </a:rPr>
              <a:t>Psalm 139: 13 </a:t>
            </a:r>
          </a:p>
          <a:p>
            <a:pPr algn="just">
              <a:lnSpc>
                <a:spcPct val="107000"/>
              </a:lnSpc>
              <a:spcAft>
                <a:spcPts val="80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For You created my inmost being; you knit me together in my mother’s womb. I praise you because I am fearfully and wonderfully made; your works are wonderful, I know that full well.  My frame was not hidden from you when I was made in the secret place, when I was woven together in the depths of the earth. Your eyes saw my unformed body; </a:t>
            </a:r>
            <a:r>
              <a:rPr lang="en-US" sz="2800" b="1" i="1" dirty="0">
                <a:effectLst/>
                <a:latin typeface="Calibri" panose="020F0502020204030204" pitchFamily="34" charset="0"/>
                <a:ea typeface="Calibri" panose="020F0502020204030204" pitchFamily="34" charset="0"/>
                <a:cs typeface="Calibri" panose="020F0502020204030204" pitchFamily="34" charset="0"/>
              </a:rPr>
              <a:t>all the days ordained for me were written in your book before one of them came to be.  How precious to me are your thoughts, God!</a:t>
            </a:r>
            <a:r>
              <a:rPr lang="en-US" sz="2800" i="1" dirty="0">
                <a:effectLst/>
                <a:latin typeface="Calibri" panose="020F0502020204030204" pitchFamily="34" charset="0"/>
                <a:ea typeface="Calibri" panose="020F0502020204030204" pitchFamily="34" charset="0"/>
                <a:cs typeface="Calibri" panose="020F0502020204030204" pitchFamily="34" charset="0"/>
              </a:rPr>
              <a:t> How vast is the sum of them! Were I to count them, they would outnumber the grains of sand – when I awake, I am still with you.</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062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mages.unsplash.com/photo-1471571989731-4ab18ad6e686?ixlib=rb-1.2.1&amp;ixid=eyJhcHBfaWQiOjEyMDd9&amp;auto=format&amp;fit=crop&amp;w=1000&amp;q=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966"/>
            <a:ext cx="9144000" cy="609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17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un rays on fo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6828"/>
            <a:ext cx="9144000" cy="609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53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woman holding lit h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5465"/>
            <a:ext cx="9144000" cy="60990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2124" y="1326523"/>
            <a:ext cx="8319752" cy="2708434"/>
          </a:xfrm>
          <a:prstGeom prst="rect">
            <a:avLst/>
          </a:prstGeom>
          <a:noFill/>
        </p:spPr>
        <p:txBody>
          <a:bodyPr wrap="square" rtlCol="0">
            <a:spAutoFit/>
          </a:bodyPr>
          <a:lstStyle/>
          <a:p>
            <a:pPr algn="ctr"/>
            <a:r>
              <a:rPr lang="en-CA" sz="8500" dirty="0" smtClean="0">
                <a:solidFill>
                  <a:schemeClr val="bg1"/>
                </a:solidFill>
                <a:effectLst>
                  <a:outerShdw blurRad="38100" dist="38100" dir="2700000" algn="tl">
                    <a:srgbClr val="000000">
                      <a:alpha val="43137"/>
                    </a:srgbClr>
                  </a:outerShdw>
                </a:effectLst>
                <a:latin typeface="ADAM.CG PRO" pitchFamily="50" charset="0"/>
              </a:rPr>
              <a:t>I am</a:t>
            </a:r>
            <a:endParaRPr lang="en-CA" sz="8500" dirty="0">
              <a:solidFill>
                <a:schemeClr val="bg1"/>
              </a:solidFill>
              <a:effectLst>
                <a:outerShdw blurRad="38100" dist="38100" dir="2700000" algn="tl">
                  <a:srgbClr val="000000">
                    <a:alpha val="43137"/>
                  </a:srgbClr>
                </a:outerShdw>
              </a:effectLst>
              <a:latin typeface="ADAM.CG PRO" pitchFamily="50" charset="0"/>
            </a:endParaRPr>
          </a:p>
          <a:p>
            <a:pPr algn="ctr"/>
            <a:r>
              <a:rPr lang="en-CA" sz="8500" dirty="0">
                <a:solidFill>
                  <a:schemeClr val="bg1"/>
                </a:solidFill>
                <a:effectLst>
                  <a:outerShdw blurRad="38100" dist="38100" dir="2700000" algn="tl">
                    <a:srgbClr val="000000">
                      <a:alpha val="43137"/>
                    </a:srgbClr>
                  </a:outerShdw>
                </a:effectLst>
                <a:latin typeface="ADAM.CG PRO" pitchFamily="50" charset="0"/>
              </a:rPr>
              <a:t>justified</a:t>
            </a:r>
          </a:p>
        </p:txBody>
      </p:sp>
    </p:spTree>
    <p:extLst>
      <p:ext uri="{BB962C8B-B14F-4D97-AF65-F5344CB8AC3E}">
        <p14:creationId xmlns:p14="http://schemas.microsoft.com/office/powerpoint/2010/main" val="329168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woman holding lit heart"/>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308191"/>
            <a:ext cx="9144000" cy="60990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5307" y="1003224"/>
            <a:ext cx="7933386" cy="4708981"/>
          </a:xfrm>
          <a:prstGeom prst="rect">
            <a:avLst/>
          </a:prstGeom>
          <a:noFill/>
        </p:spPr>
        <p:txBody>
          <a:bodyPr wrap="square" rtlCol="0">
            <a:spAutoFit/>
          </a:bodyPr>
          <a:lstStyle/>
          <a:p>
            <a:pPr algn="ctr"/>
            <a:r>
              <a:rPr lang="en-US" sz="5000" i="1" dirty="0">
                <a:solidFill>
                  <a:schemeClr val="bg1"/>
                </a:solidFill>
                <a:effectLst>
                  <a:outerShdw blurRad="38100" dist="38100" dir="2700000" algn="tl">
                    <a:srgbClr val="000000">
                      <a:alpha val="43137"/>
                    </a:srgbClr>
                  </a:outerShdw>
                </a:effectLst>
              </a:rPr>
              <a:t>Romans 3:23-24  </a:t>
            </a:r>
          </a:p>
          <a:p>
            <a:pPr algn="ctr"/>
            <a:r>
              <a:rPr lang="en-US" sz="5000" i="1" dirty="0">
                <a:solidFill>
                  <a:schemeClr val="bg1"/>
                </a:solidFill>
                <a:effectLst>
                  <a:outerShdw blurRad="38100" dist="38100" dir="2700000" algn="tl">
                    <a:srgbClr val="000000">
                      <a:alpha val="43137"/>
                    </a:srgbClr>
                  </a:outerShdw>
                </a:effectLst>
              </a:rPr>
              <a:t>“All have sinned and fall short of the glory of God, being justified freely by His grace through the redemption that is in Christ Jesus.”</a:t>
            </a:r>
            <a:endParaRPr lang="en-CA" sz="5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201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mages.unsplash.com/photo-1471571989731-4ab18ad6e686?ixlib=rb-1.2.1&amp;ixid=eyJhcHBfaWQiOjEyMDd9&amp;auto=format&amp;fit=crop&amp;w=1000&amp;q=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966"/>
            <a:ext cx="9144000" cy="60990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8890" y="2055441"/>
            <a:ext cx="5786220" cy="2400657"/>
          </a:xfrm>
          <a:prstGeom prst="rect">
            <a:avLst/>
          </a:prstGeom>
          <a:noFill/>
        </p:spPr>
        <p:txBody>
          <a:bodyPr wrap="square" rtlCol="0">
            <a:spAutoFit/>
          </a:bodyPr>
          <a:lstStyle/>
          <a:p>
            <a:pPr algn="ctr"/>
            <a:r>
              <a:rPr lang="en-CA" sz="7500" dirty="0" smtClean="0">
                <a:solidFill>
                  <a:schemeClr val="bg1"/>
                </a:solidFill>
                <a:effectLst>
                  <a:outerShdw blurRad="38100" dist="38100" dir="2700000" algn="tl">
                    <a:srgbClr val="000000">
                      <a:alpha val="43137"/>
                    </a:srgbClr>
                  </a:outerShdw>
                </a:effectLst>
                <a:latin typeface="ADAM.CG PRO" pitchFamily="50" charset="0"/>
              </a:rPr>
              <a:t>I am redeemed</a:t>
            </a:r>
            <a:endParaRPr lang="en-CA" sz="7500" dirty="0">
              <a:solidFill>
                <a:schemeClr val="bg1"/>
              </a:solidFill>
              <a:effectLst>
                <a:outerShdw blurRad="38100" dist="38100" dir="2700000" algn="tl">
                  <a:srgbClr val="000000">
                    <a:alpha val="43137"/>
                  </a:srgbClr>
                </a:outerShdw>
              </a:effectLst>
              <a:latin typeface="ADAM.CG PRO" pitchFamily="50" charset="0"/>
            </a:endParaRPr>
          </a:p>
        </p:txBody>
      </p:sp>
    </p:spTree>
    <p:extLst>
      <p:ext uri="{BB962C8B-B14F-4D97-AF65-F5344CB8AC3E}">
        <p14:creationId xmlns:p14="http://schemas.microsoft.com/office/powerpoint/2010/main" val="225457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mages.unsplash.com/photo-1471571989731-4ab18ad6e686?ixlib=rb-1.2.1&amp;ixid=eyJhcHBfaWQiOjEyMDd9&amp;auto=format&amp;fit=crop&amp;w=1000&amp;q=80"/>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412966"/>
            <a:ext cx="9144000" cy="60990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5307" y="1107999"/>
            <a:ext cx="7933386" cy="4708981"/>
          </a:xfrm>
          <a:prstGeom prst="rect">
            <a:avLst/>
          </a:prstGeom>
          <a:noFill/>
        </p:spPr>
        <p:txBody>
          <a:bodyPr wrap="square" rtlCol="0">
            <a:spAutoFit/>
          </a:bodyPr>
          <a:lstStyle/>
          <a:p>
            <a:pPr algn="ctr"/>
            <a:r>
              <a:rPr lang="en-US" sz="5000" i="1" dirty="0">
                <a:solidFill>
                  <a:schemeClr val="bg1"/>
                </a:solidFill>
                <a:effectLst>
                  <a:outerShdw blurRad="38100" dist="38100" dir="2700000" algn="tl">
                    <a:srgbClr val="000000">
                      <a:alpha val="43137"/>
                    </a:srgbClr>
                  </a:outerShdw>
                </a:effectLst>
              </a:rPr>
              <a:t>Romans 3:23-24  </a:t>
            </a:r>
          </a:p>
          <a:p>
            <a:pPr algn="ctr"/>
            <a:r>
              <a:rPr lang="en-US" sz="5000" i="1" dirty="0">
                <a:solidFill>
                  <a:schemeClr val="bg1"/>
                </a:solidFill>
                <a:effectLst>
                  <a:outerShdw blurRad="38100" dist="38100" dir="2700000" algn="tl">
                    <a:srgbClr val="000000">
                      <a:alpha val="43137"/>
                    </a:srgbClr>
                  </a:outerShdw>
                </a:effectLst>
              </a:rPr>
              <a:t>“All have sinned and fall short of the glory of God, being justified freely by His grace through the redemption that is in Christ Jesus.”</a:t>
            </a:r>
            <a:endParaRPr lang="en-CA" sz="5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865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a:stretch/>
        </p:blipFill>
        <p:spPr bwMode="auto">
          <a:xfrm>
            <a:off x="1285" y="361451"/>
            <a:ext cx="9141430" cy="60990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58344" y="1501650"/>
            <a:ext cx="6027312" cy="2092881"/>
          </a:xfrm>
          <a:prstGeom prst="rect">
            <a:avLst/>
          </a:prstGeom>
          <a:noFill/>
        </p:spPr>
        <p:txBody>
          <a:bodyPr wrap="square" rtlCol="0">
            <a:spAutoFit/>
          </a:bodyPr>
          <a:lstStyle/>
          <a:p>
            <a:pPr algn="ctr"/>
            <a:r>
              <a:rPr lang="en-CA" sz="6500" dirty="0" smtClean="0">
                <a:solidFill>
                  <a:schemeClr val="bg1"/>
                </a:solidFill>
                <a:effectLst>
                  <a:outerShdw blurRad="38100" dist="38100" dir="2700000" algn="tl">
                    <a:srgbClr val="000000">
                      <a:alpha val="43137"/>
                    </a:srgbClr>
                  </a:outerShdw>
                </a:effectLst>
                <a:latin typeface="ADAM.CG PRO" pitchFamily="50" charset="0"/>
              </a:rPr>
              <a:t>I am Forgiven</a:t>
            </a:r>
            <a:endParaRPr lang="en-CA" sz="6500" dirty="0">
              <a:solidFill>
                <a:schemeClr val="bg1"/>
              </a:solidFill>
              <a:effectLst>
                <a:outerShdw blurRad="38100" dist="38100" dir="2700000" algn="tl">
                  <a:srgbClr val="000000">
                    <a:alpha val="43137"/>
                  </a:srgbClr>
                </a:outerShdw>
              </a:effectLst>
              <a:latin typeface="ADAM.CG PRO" pitchFamily="50" charset="0"/>
            </a:endParaRPr>
          </a:p>
        </p:txBody>
      </p:sp>
    </p:spTree>
    <p:extLst>
      <p:ext uri="{BB962C8B-B14F-4D97-AF65-F5344CB8AC3E}">
        <p14:creationId xmlns:p14="http://schemas.microsoft.com/office/powerpoint/2010/main" val="199516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mpty concrete road covered surrounded by tall tress with sun ra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1451"/>
            <a:ext cx="9144000" cy="60990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 xmlns:a16="http://schemas.microsoft.com/office/drawing/2014/main" id="{40B3C9AC-4B46-4920-9876-A7B6D2C38D60}"/>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p:blipFill>
        <p:spPr bwMode="auto">
          <a:xfrm>
            <a:off x="1285" y="361451"/>
            <a:ext cx="9141430" cy="60990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5002" y="710499"/>
            <a:ext cx="8293995" cy="3170099"/>
          </a:xfrm>
          <a:prstGeom prst="rect">
            <a:avLst/>
          </a:prstGeom>
          <a:noFill/>
        </p:spPr>
        <p:txBody>
          <a:bodyPr wrap="square" rtlCol="0">
            <a:spAutoFit/>
          </a:bodyPr>
          <a:lstStyle/>
          <a:p>
            <a:pPr algn="ctr"/>
            <a:r>
              <a:rPr lang="en-US" sz="5000" i="1" dirty="0">
                <a:solidFill>
                  <a:schemeClr val="bg1"/>
                </a:solidFill>
                <a:effectLst>
                  <a:outerShdw blurRad="38100" dist="38100" dir="2700000" algn="tl">
                    <a:srgbClr val="000000">
                      <a:alpha val="43137"/>
                    </a:srgbClr>
                  </a:outerShdw>
                </a:effectLst>
              </a:rPr>
              <a:t>Ephesians 1:7 </a:t>
            </a:r>
          </a:p>
          <a:p>
            <a:pPr algn="ctr"/>
            <a:r>
              <a:rPr lang="en-US" sz="5000" i="1" dirty="0">
                <a:solidFill>
                  <a:schemeClr val="bg1"/>
                </a:solidFill>
                <a:effectLst>
                  <a:outerShdw blurRad="38100" dist="38100" dir="2700000" algn="tl">
                    <a:srgbClr val="000000">
                      <a:alpha val="43137"/>
                    </a:srgbClr>
                  </a:outerShdw>
                </a:effectLst>
              </a:rPr>
              <a:t>In Him we have redemption through His blood, the forgiveness of </a:t>
            </a:r>
            <a:r>
              <a:rPr lang="en-US" sz="5000" i="1" dirty="0" smtClean="0">
                <a:solidFill>
                  <a:schemeClr val="bg1"/>
                </a:solidFill>
                <a:effectLst>
                  <a:outerShdw blurRad="38100" dist="38100" dir="2700000" algn="tl">
                    <a:srgbClr val="000000">
                      <a:alpha val="43137"/>
                    </a:srgbClr>
                  </a:outerShdw>
                </a:effectLst>
              </a:rPr>
              <a:t>sins </a:t>
            </a:r>
            <a:endParaRPr lang="en-CA" sz="5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268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TotalTime>
  <Words>514</Words>
  <Application>Microsoft Office PowerPoint</Application>
  <PresentationFormat>On-screen Show (4:3)</PresentationFormat>
  <Paragraphs>32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ADAM.CG PRO</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Strong</dc:creator>
  <cp:lastModifiedBy>Jeff Strong</cp:lastModifiedBy>
  <cp:revision>8</cp:revision>
  <dcterms:created xsi:type="dcterms:W3CDTF">2019-06-07T02:57:58Z</dcterms:created>
  <dcterms:modified xsi:type="dcterms:W3CDTF">2019-06-09T14:20:09Z</dcterms:modified>
</cp:coreProperties>
</file>