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70" r:id="rId10"/>
    <p:sldId id="271" r:id="rId11"/>
    <p:sldId id="264" r:id="rId12"/>
    <p:sldId id="269" r:id="rId13"/>
    <p:sldId id="266" r:id="rId14"/>
    <p:sldId id="267" r:id="rId15"/>
    <p:sldId id="268"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1pPr>
    <a:lvl2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2pPr>
    <a:lvl3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3pPr>
    <a:lvl4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4pPr>
    <a:lvl5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5pPr>
    <a:lvl6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6pPr>
    <a:lvl7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7pPr>
    <a:lvl8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8pPr>
    <a:lvl9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chemeClr val="accent1"/>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chemeClr val="accent1">
              <a:hueOff val="178262"/>
              <a:satOff val="-8651"/>
              <a:lumOff val="-7254"/>
              <a:alpha val="29000"/>
            </a:scheme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chemeClr val="accent6">
              <a:alpha val="25000"/>
            </a:schemeClr>
          </a:solidFill>
        </a:fill>
      </a:tcStyle>
    </a:band2H>
    <a:firstCol>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01D73"/>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1873"/>
          </a:solidFill>
        </a:fill>
      </a:tcStyle>
    </a:firstRow>
  </a:tblStyle>
  <a:tblStyle styleId="{EEE7283C-3CF3-47DC-8721-378D4A62B228}"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solidFill>
            <a:schemeClr val="accent5">
              <a:hueOff val="-239254"/>
              <a:lumOff val="-1399"/>
            </a:schemeClr>
          </a:solidFill>
        </a:fill>
      </a:tcStyle>
    </a:firstRow>
  </a:tblStyle>
  <a:tblStyle styleId="{CF821DB8-F4EB-4A41-A1BA-3FCAFE7338EE}" styleName="">
    <a:tblBg/>
    <a:wholeTbl>
      <a:tcTxStyle b="off" i="off">
        <a:font>
          <a:latin typeface="Avenir Next Medium"/>
          <a:ea typeface="Avenir Next Medium"/>
          <a:cs typeface="Avenir Next Medium"/>
        </a:font>
        <a:srgbClr val="838787"/>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wholeTbl>
    <a:band2H>
      <a:tcTxStyle/>
      <a:tcStyle>
        <a:tcBdr/>
        <a:fill>
          <a:solidFill>
            <a:srgbClr val="D4EB9B">
              <a:alpha val="26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88900" cap="flat">
              <a:solidFill>
                <a:srgbClr val="5F6568"/>
              </a:solidFill>
              <a:prstDash val="solid"/>
              <a:miter lim="400000"/>
            </a:ln>
          </a:top>
          <a:bottom>
            <a:ln w="12700" cap="flat">
              <a:noFill/>
              <a:miter lim="400000"/>
            </a:ln>
          </a:bottom>
          <a:insideH>
            <a:ln w="25400" cap="flat">
              <a:solidFill>
                <a:srgbClr val="D4EB9B">
                  <a:alpha val="26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noFill/>
              <a:miter lim="400000"/>
            </a:ln>
          </a:top>
          <a:bottom>
            <a:ln w="63500" cap="flat">
              <a:solidFill>
                <a:srgbClr val="5F6568"/>
              </a:solidFill>
              <a:prstDash val="solid"/>
              <a:miter lim="400000"/>
            </a:ln>
          </a:bottom>
          <a:insideH>
            <a:ln w="25400" cap="flat">
              <a:solidFill>
                <a:srgbClr val="D4EB9B">
                  <a:alpha val="26000"/>
                </a:srgbClr>
              </a:solidFill>
              <a:prstDash val="solid"/>
              <a:miter lim="400000"/>
            </a:ln>
          </a:insideH>
          <a:insideV>
            <a:ln w="12700" cap="flat">
              <a:noFill/>
              <a:miter lim="400000"/>
            </a:ln>
          </a:insideV>
        </a:tcBdr>
        <a:fill>
          <a:solidFill>
            <a:srgbClr val="147882"/>
          </a:solidFill>
        </a:fill>
      </a:tcStyle>
    </a:firstRow>
  </a:tblStyle>
  <a:tblStyle styleId="{33BA23B1-9221-436E-865A-0063620EA4FD}" styleName="">
    <a:tblBg/>
    <a:wholeTbl>
      <a:tcTxStyle b="off" i="off">
        <a:font>
          <a:latin typeface="Avenir Next Medium"/>
          <a:ea typeface="Avenir Next Medium"/>
          <a:cs typeface="Avenir Next Medium"/>
        </a:font>
        <a:srgbClr val="FFFFFF"/>
      </a:tcTxStyle>
      <a:tcStyle>
        <a:tcBdr>
          <a:left>
            <a:ln w="12700" cap="flat">
              <a:noFill/>
              <a:miter lim="400000"/>
            </a:ln>
          </a:left>
          <a:right>
            <a:ln w="12700" cap="flat">
              <a:noFill/>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alpha val="75000"/>
            </a:srgbClr>
          </a:solidFill>
        </a:fill>
      </a:tcStyle>
    </a:wholeTbl>
    <a:band2H>
      <a:tcTxStyle/>
      <a:tcStyle>
        <a:tcBdr/>
        <a:fill>
          <a:solidFill>
            <a:srgbClr val="686A6A">
              <a:alpha val="85000"/>
            </a:srgbClr>
          </a:solidFill>
        </a:fill>
      </a:tcStyle>
    </a:band2H>
    <a:firstCol>
      <a:tcTxStyle b="on" i="off">
        <a:font>
          <a:latin typeface="Avenir Next Demi Bold"/>
          <a:ea typeface="Avenir Next Demi Bold"/>
          <a:cs typeface="Avenir Next Demi Bold"/>
        </a:font>
        <a:srgbClr val="222222"/>
      </a:tcTxStyle>
      <a:tcStyle>
        <a:tcBdr>
          <a:left>
            <a:ln w="12700" cap="flat">
              <a:noFill/>
              <a:miter lim="400000"/>
            </a:ln>
          </a:left>
          <a:right>
            <a:ln w="63500" cap="flat">
              <a:solidFill>
                <a:srgbClr val="222222"/>
              </a:solidFill>
              <a:prstDash val="solid"/>
              <a:miter lim="400000"/>
            </a:ln>
          </a:right>
          <a:top>
            <a:ln w="25400" cap="flat">
              <a:solidFill>
                <a:srgbClr val="222222"/>
              </a:solidFill>
              <a:prstDash val="solid"/>
              <a:miter lim="400000"/>
            </a:ln>
          </a:top>
          <a:bottom>
            <a:ln w="254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686A6A">
              <a:alpha val="85000"/>
            </a:srgbClr>
          </a:solidFill>
        </a:fill>
      </a:tcStyle>
    </a:firstCol>
    <a:la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63500" cap="flat">
              <a:solidFill>
                <a:srgbClr val="222222"/>
              </a:solidFill>
              <a:prstDash val="solid"/>
              <a:miter lim="400000"/>
            </a:ln>
          </a:top>
          <a:bottom>
            <a:ln w="12700" cap="flat">
              <a:noFill/>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lastRow>
    <a:firstRow>
      <a:tcTxStyle b="on" i="off">
        <a:font>
          <a:latin typeface="Avenir Next Demi Bold"/>
          <a:ea typeface="Avenir Next Demi Bold"/>
          <a:cs typeface="Avenir Next Demi Bold"/>
        </a:font>
        <a:srgbClr val="3D3D3D"/>
      </a:tcTxStyle>
      <a:tcStyle>
        <a:tcBdr>
          <a:left>
            <a:ln w="12700" cap="flat">
              <a:noFill/>
              <a:miter lim="400000"/>
            </a:ln>
          </a:left>
          <a:right>
            <a:ln w="12700" cap="flat">
              <a:noFill/>
              <a:miter lim="400000"/>
            </a:ln>
          </a:right>
          <a:top>
            <a:ln w="12700" cap="flat">
              <a:noFill/>
              <a:miter lim="400000"/>
            </a:ln>
          </a:top>
          <a:bottom>
            <a:ln w="63500" cap="flat">
              <a:solidFill>
                <a:srgbClr val="222222"/>
              </a:solidFill>
              <a:prstDash val="solid"/>
              <a:miter lim="400000"/>
            </a:ln>
          </a:bottom>
          <a:insideH>
            <a:ln w="25400" cap="flat">
              <a:solidFill>
                <a:srgbClr val="222222"/>
              </a:solidFill>
              <a:prstDash val="solid"/>
              <a:miter lim="400000"/>
            </a:ln>
          </a:insideH>
          <a:insideV>
            <a:ln w="12700" cap="flat">
              <a:noFill/>
              <a:miter lim="400000"/>
            </a:ln>
          </a:insideV>
        </a:tcBdr>
        <a:fill>
          <a:solidFill>
            <a:srgbClr val="838787"/>
          </a:solidFill>
        </a:fill>
      </a:tcStyle>
    </a:firstRow>
  </a:tblStyle>
  <a:tblStyle styleId="{2708684C-4D16-4618-839F-0558EEFCDFE6}" styleName="">
    <a:tblBg/>
    <a:wholeTbl>
      <a:tcTxStyle b="off" i="off">
        <a:font>
          <a:latin typeface="Avenir Next Medium"/>
          <a:ea typeface="Avenir Next Medium"/>
          <a:cs typeface="Avenir Next Medium"/>
        </a:font>
        <a:srgbClr val="838787"/>
      </a:tcTxStyle>
      <a:tcStyle>
        <a:tcBdr>
          <a:left>
            <a:ln w="25400" cap="flat">
              <a:solidFill>
                <a:srgbClr val="5F6568"/>
              </a:solidFill>
              <a:prstDash val="solid"/>
              <a:miter lim="400000"/>
            </a:ln>
          </a:left>
          <a:right>
            <a:ln w="254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wholeTbl>
    <a:band2H>
      <a:tcTxStyle/>
      <a:tcStyle>
        <a:tcBdr/>
        <a:fill>
          <a:solidFill>
            <a:srgbClr val="DCDEE0">
              <a:alpha val="18000"/>
            </a:srgbClr>
          </a:solidFill>
        </a:fill>
      </a:tcStyle>
    </a:band2H>
    <a:firstCol>
      <a:tcTxStyle b="on" i="off">
        <a:font>
          <a:latin typeface="Avenir Next Demi Bold"/>
          <a:ea typeface="Avenir Next Demi Bold"/>
          <a:cs typeface="Avenir Next Demi Bold"/>
        </a:font>
        <a:srgbClr val="A6AAA9"/>
      </a:tcTxStyle>
      <a:tcStyle>
        <a:tcBdr>
          <a:left>
            <a:ln w="12700" cap="flat">
              <a:noFill/>
              <a:miter lim="400000"/>
            </a:ln>
          </a:left>
          <a:right>
            <a:ln w="63500" cap="flat">
              <a:solidFill>
                <a:srgbClr val="5F6568"/>
              </a:solidFill>
              <a:prstDash val="solid"/>
              <a:miter lim="400000"/>
            </a:ln>
          </a:right>
          <a:top>
            <a:ln w="25400" cap="flat">
              <a:solidFill>
                <a:srgbClr val="5F6568"/>
              </a:solidFill>
              <a:prstDash val="solid"/>
              <a:miter lim="400000"/>
            </a:ln>
          </a:top>
          <a:bottom>
            <a:ln w="254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Col>
    <a:lastRow>
      <a:tcTxStyle b="on" i="off">
        <a:font>
          <a:latin typeface="Avenir Next Demi Bold"/>
          <a:ea typeface="Avenir Next Demi Bold"/>
          <a:cs typeface="Avenir Next Demi Bold"/>
        </a:font>
        <a:srgbClr val="A6AAA9"/>
      </a:tcTxStyle>
      <a:tcStyle>
        <a:tcBdr>
          <a:left>
            <a:ln w="12700" cap="flat">
              <a:noFill/>
              <a:miter lim="400000"/>
            </a:ln>
          </a:left>
          <a:right>
            <a:ln w="12700" cap="flat">
              <a:noFill/>
              <a:miter lim="400000"/>
            </a:ln>
          </a:right>
          <a:top>
            <a:ln w="63500" cap="flat">
              <a:solidFill>
                <a:srgbClr val="5F6568"/>
              </a:solidFill>
              <a:prstDash val="solid"/>
              <a:miter lim="400000"/>
            </a:ln>
          </a:top>
          <a:bottom>
            <a:ln w="12700" cap="flat">
              <a:noFill/>
              <a:miter lim="400000"/>
            </a:ln>
          </a:bottom>
          <a:insideH>
            <a:ln w="25400" cap="flat">
              <a:solidFill>
                <a:srgbClr val="5F6568"/>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A6AAA9"/>
      </a:tcTxStyle>
      <a:tcStyle>
        <a:tcBdr>
          <a:left>
            <a:ln w="25400" cap="flat">
              <a:solidFill>
                <a:srgbClr val="5F6568"/>
              </a:solidFill>
              <a:prstDash val="solid"/>
              <a:miter lim="400000"/>
            </a:ln>
          </a:left>
          <a:right>
            <a:ln w="25400" cap="flat">
              <a:solidFill>
                <a:srgbClr val="5F6568"/>
              </a:solidFill>
              <a:prstDash val="solid"/>
              <a:miter lim="400000"/>
            </a:ln>
          </a:right>
          <a:top>
            <a:ln w="12700" cap="flat">
              <a:noFill/>
              <a:miter lim="400000"/>
            </a:ln>
          </a:top>
          <a:bottom>
            <a:ln w="63500" cap="flat">
              <a:solidFill>
                <a:srgbClr val="5F6568"/>
              </a:solidFill>
              <a:prstDash val="solid"/>
              <a:miter lim="400000"/>
            </a:ln>
          </a:bottom>
          <a:insideH>
            <a:ln w="25400" cap="flat">
              <a:solidFill>
                <a:srgbClr val="5F6568"/>
              </a:solidFill>
              <a:prstDash val="solid"/>
              <a:miter lim="400000"/>
            </a:ln>
          </a:insideH>
          <a:insideV>
            <a:ln w="25400" cap="flat">
              <a:solidFill>
                <a:srgbClr val="5F656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98" y="90"/>
      </p:cViewPr>
      <p:guideLst>
        <p:guide orient="horz" pos="3072"/>
        <p:guide pos="409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3168189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bg>
      <p:bgPr>
        <a:solidFill>
          <a:srgbClr val="222222"/>
        </a:solidFill>
        <a:effectLst/>
      </p:bgPr>
    </p:bg>
    <p:spTree>
      <p:nvGrpSpPr>
        <p:cNvPr id="1" name=""/>
        <p:cNvGrpSpPr/>
        <p:nvPr/>
      </p:nvGrpSpPr>
      <p:grpSpPr>
        <a:xfrm>
          <a:off x="0" y="0"/>
          <a:ext cx="0" cy="0"/>
          <a:chOff x="0" y="0"/>
          <a:chExt cx="0" cy="0"/>
        </a:xfrm>
      </p:grpSpPr>
      <p:sp>
        <p:nvSpPr>
          <p:cNvPr id="12"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13"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14"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1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ullets">
    <p:bg>
      <p:bgPr>
        <a:solidFill>
          <a:srgbClr val="222222"/>
        </a:solidFill>
        <a:effectLst/>
      </p:bgPr>
    </p:bg>
    <p:spTree>
      <p:nvGrpSpPr>
        <p:cNvPr id="1" name=""/>
        <p:cNvGrpSpPr/>
        <p:nvPr/>
      </p:nvGrpSpPr>
      <p:grpSpPr>
        <a:xfrm>
          <a:off x="0" y="0"/>
          <a:ext cx="0" cy="0"/>
          <a:chOff x="0" y="0"/>
          <a:chExt cx="0" cy="0"/>
        </a:xfrm>
      </p:grpSpPr>
      <p:sp>
        <p:nvSpPr>
          <p:cNvPr id="10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0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 3 Up">
    <p:bg>
      <p:bgPr>
        <a:solidFill>
          <a:srgbClr val="222222"/>
        </a:solidFill>
        <a:effectLst/>
      </p:bgPr>
    </p:bg>
    <p:spTree>
      <p:nvGrpSpPr>
        <p:cNvPr id="1" name=""/>
        <p:cNvGrpSpPr/>
        <p:nvPr/>
      </p:nvGrpSpPr>
      <p:grpSpPr>
        <a:xfrm>
          <a:off x="0" y="0"/>
          <a:ext cx="0" cy="0"/>
          <a:chOff x="0" y="0"/>
          <a:chExt cx="0" cy="0"/>
        </a:xfrm>
      </p:grpSpPr>
      <p:sp>
        <p:nvSpPr>
          <p:cNvPr id="111" name="Image"/>
          <p:cNvSpPr>
            <a:spLocks noGrp="1"/>
          </p:cNvSpPr>
          <p:nvPr>
            <p:ph type="pic" sz="half" idx="13"/>
          </p:nvPr>
        </p:nvSpPr>
        <p:spPr>
          <a:xfrm>
            <a:off x="6503154" y="0"/>
            <a:ext cx="6502401" cy="4864100"/>
          </a:xfrm>
          <a:prstGeom prst="rect">
            <a:avLst/>
          </a:prstGeom>
        </p:spPr>
        <p:txBody>
          <a:bodyPr lIns="91439" tIns="45719" rIns="91439" bIns="45719">
            <a:noAutofit/>
          </a:bodyPr>
          <a:lstStyle/>
          <a:p>
            <a:endParaRPr/>
          </a:p>
        </p:txBody>
      </p:sp>
      <p:sp>
        <p:nvSpPr>
          <p:cNvPr id="112" name="Image"/>
          <p:cNvSpPr>
            <a:spLocks noGrp="1"/>
          </p:cNvSpPr>
          <p:nvPr>
            <p:ph type="pic" sz="half" idx="14"/>
          </p:nvPr>
        </p:nvSpPr>
        <p:spPr>
          <a:xfrm>
            <a:off x="6502400" y="4902200"/>
            <a:ext cx="6502400" cy="4864100"/>
          </a:xfrm>
          <a:prstGeom prst="rect">
            <a:avLst/>
          </a:prstGeom>
        </p:spPr>
        <p:txBody>
          <a:bodyPr lIns="91439" tIns="45719" rIns="91439" bIns="45719">
            <a:noAutofit/>
          </a:bodyPr>
          <a:lstStyle/>
          <a:p>
            <a:endParaRPr/>
          </a:p>
        </p:txBody>
      </p:sp>
      <p:sp>
        <p:nvSpPr>
          <p:cNvPr id="113" name="Image"/>
          <p:cNvSpPr>
            <a:spLocks noGrp="1"/>
          </p:cNvSpPr>
          <p:nvPr>
            <p:ph type="pic" idx="15"/>
          </p:nvPr>
        </p:nvSpPr>
        <p:spPr>
          <a:xfrm>
            <a:off x="0" y="0"/>
            <a:ext cx="6468534" cy="9753600"/>
          </a:xfrm>
          <a:prstGeom prst="rect">
            <a:avLst/>
          </a:prstGeom>
        </p:spPr>
        <p:txBody>
          <a:bodyPr lIns="91439" tIns="45719" rIns="91439" bIns="45719">
            <a:noAutofit/>
          </a:bodyPr>
          <a:lstStyle/>
          <a:p>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bg>
      <p:bgPr>
        <a:solidFill>
          <a:srgbClr val="222222"/>
        </a:solidFill>
        <a:effectLst/>
      </p:bgPr>
    </p:bg>
    <p:spTree>
      <p:nvGrpSpPr>
        <p:cNvPr id="1" name=""/>
        <p:cNvGrpSpPr/>
        <p:nvPr/>
      </p:nvGrpSpPr>
      <p:grpSpPr>
        <a:xfrm>
          <a:off x="0" y="0"/>
          <a:ext cx="0" cy="0"/>
          <a:chOff x="0" y="0"/>
          <a:chExt cx="0" cy="0"/>
        </a:xfrm>
      </p:grpSpPr>
      <p:sp>
        <p:nvSpPr>
          <p:cNvPr id="121" name="Callout"/>
          <p:cNvSpPr/>
          <p:nvPr/>
        </p:nvSpPr>
        <p:spPr>
          <a:xfrm>
            <a:off x="469900" y="2362200"/>
            <a:ext cx="12065000" cy="5229225"/>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cubicBezTo>
                  <a:pt x="100" y="0"/>
                  <a:pt x="0" y="232"/>
                  <a:pt x="0" y="516"/>
                </a:cubicBezTo>
                <a:lnTo>
                  <a:pt x="0" y="18789"/>
                </a:lnTo>
                <a:cubicBezTo>
                  <a:pt x="0" y="19073"/>
                  <a:pt x="100" y="19305"/>
                  <a:pt x="224" y="19305"/>
                </a:cubicBezTo>
                <a:lnTo>
                  <a:pt x="17228" y="19305"/>
                </a:lnTo>
                <a:lnTo>
                  <a:pt x="17850" y="21600"/>
                </a:lnTo>
                <a:lnTo>
                  <a:pt x="18471" y="19305"/>
                </a:lnTo>
                <a:lnTo>
                  <a:pt x="21376" y="19305"/>
                </a:lnTo>
                <a:cubicBezTo>
                  <a:pt x="21500" y="19305"/>
                  <a:pt x="21600" y="19073"/>
                  <a:pt x="21600" y="18789"/>
                </a:cubicBezTo>
                <a:lnTo>
                  <a:pt x="21600" y="516"/>
                </a:lnTo>
                <a:cubicBezTo>
                  <a:pt x="21600" y="232"/>
                  <a:pt x="21500" y="0"/>
                  <a:pt x="21376" y="0"/>
                </a:cubicBezTo>
                <a:lnTo>
                  <a:pt x="224" y="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22" name="Type a quote here."/>
          <p:cNvSpPr txBox="1">
            <a:spLocks noGrp="1"/>
          </p:cNvSpPr>
          <p:nvPr>
            <p:ph type="body" sz="quarter" idx="13"/>
          </p:nvPr>
        </p:nvSpPr>
        <p:spPr>
          <a:xfrm>
            <a:off x="889000" y="2908300"/>
            <a:ext cx="11226800" cy="1297944"/>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23" name="Johnny Appleseed"/>
          <p:cNvSpPr txBox="1">
            <a:spLocks noGrp="1"/>
          </p:cNvSpPr>
          <p:nvPr>
            <p:ph type="body" sz="quarter" idx="14"/>
          </p:nvPr>
        </p:nvSpPr>
        <p:spPr>
          <a:xfrm>
            <a:off x="406400" y="7789333"/>
            <a:ext cx="12192000" cy="863604"/>
          </a:xfrm>
          <a:prstGeom prst="rect">
            <a:avLst/>
          </a:prstGeom>
        </p:spPr>
        <p:txBody>
          <a:bodyPr>
            <a:spAutoFit/>
          </a:bodyPr>
          <a:lstStyle>
            <a:lvl1pPr marL="0" indent="0" algn="r">
              <a:lnSpc>
                <a:spcPct val="80000"/>
              </a:lnSpc>
              <a:spcBef>
                <a:spcPts val="0"/>
              </a:spcBef>
              <a:buClrTx/>
              <a:buSzTx/>
              <a:buFontTx/>
              <a:buNone/>
              <a:defRPr sz="6000">
                <a:latin typeface="+mn-lt"/>
                <a:ea typeface="+mn-ea"/>
                <a:cs typeface="+mn-cs"/>
                <a:sym typeface="DIN Condensed"/>
              </a:defRPr>
            </a:lvl1pPr>
          </a:lstStyle>
          <a:p>
            <a:r>
              <a:t>Johnny Appleseed</a:t>
            </a:r>
          </a:p>
        </p:txBody>
      </p:sp>
      <p:sp>
        <p:nvSpPr>
          <p:cNvPr id="124" name="Text"/>
          <p:cNvSpPr txBox="1">
            <a:spLocks noGrp="1"/>
          </p:cNvSpPr>
          <p:nvPr>
            <p:ph type="body" sz="quarter" idx="15"/>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1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Quote Alt">
    <p:bg>
      <p:bgPr>
        <a:solidFill>
          <a:schemeClr val="accent1"/>
        </a:solidFill>
        <a:effectLst/>
      </p:bgPr>
    </p:bg>
    <p:spTree>
      <p:nvGrpSpPr>
        <p:cNvPr id="1" name=""/>
        <p:cNvGrpSpPr/>
        <p:nvPr/>
      </p:nvGrpSpPr>
      <p:grpSpPr>
        <a:xfrm>
          <a:off x="0" y="0"/>
          <a:ext cx="0" cy="0"/>
          <a:chOff x="0" y="0"/>
          <a:chExt cx="0" cy="0"/>
        </a:xfrm>
      </p:grpSpPr>
      <p:sp>
        <p:nvSpPr>
          <p:cNvPr id="132" name="Type a quote here."/>
          <p:cNvSpPr txBox="1">
            <a:spLocks noGrp="1"/>
          </p:cNvSpPr>
          <p:nvPr>
            <p:ph type="body" sz="quarter" idx="13"/>
          </p:nvPr>
        </p:nvSpPr>
        <p:spPr>
          <a:xfrm>
            <a:off x="5892800" y="2641600"/>
            <a:ext cx="6705600" cy="2501900"/>
          </a:xfrm>
          <a:prstGeom prst="rect">
            <a:avLst/>
          </a:prstGeom>
        </p:spPr>
        <p:txBody>
          <a:bodyPr>
            <a:spAutoFit/>
          </a:bodyPr>
          <a:lstStyle>
            <a:lvl1pPr marL="0" indent="0">
              <a:lnSpc>
                <a:spcPct val="80000"/>
              </a:lnSpc>
              <a:spcBef>
                <a:spcPts val="0"/>
              </a:spcBef>
              <a:buClrTx/>
              <a:buSzTx/>
              <a:buFontTx/>
              <a:buNone/>
              <a:defRPr sz="9400" cap="all">
                <a:solidFill>
                  <a:srgbClr val="FFFFFF"/>
                </a:solidFill>
                <a:latin typeface="+mn-lt"/>
                <a:ea typeface="+mn-ea"/>
                <a:cs typeface="+mn-cs"/>
                <a:sym typeface="DIN Condensed"/>
              </a:defRPr>
            </a:lvl1pPr>
          </a:lstStyle>
          <a:p>
            <a:r>
              <a:t>Type a quote here.</a:t>
            </a:r>
          </a:p>
        </p:txBody>
      </p:sp>
      <p:sp>
        <p:nvSpPr>
          <p:cNvPr id="133" name="Image"/>
          <p:cNvSpPr>
            <a:spLocks noGrp="1"/>
          </p:cNvSpPr>
          <p:nvPr>
            <p:ph type="pic" idx="14"/>
          </p:nvPr>
        </p:nvSpPr>
        <p:spPr>
          <a:xfrm>
            <a:off x="0" y="0"/>
            <a:ext cx="5486400" cy="9753600"/>
          </a:xfrm>
          <a:prstGeom prst="rect">
            <a:avLst/>
          </a:prstGeom>
        </p:spPr>
        <p:txBody>
          <a:bodyPr lIns="91439" tIns="45719" rIns="91439" bIns="45719">
            <a:noAutofit/>
          </a:bodyPr>
          <a:lstStyle/>
          <a:p>
            <a:endParaRPr/>
          </a:p>
        </p:txBody>
      </p:sp>
      <p:sp>
        <p:nvSpPr>
          <p:cNvPr id="134" name="Johnny Appleseed"/>
          <p:cNvSpPr txBox="1">
            <a:spLocks noGrp="1"/>
          </p:cNvSpPr>
          <p:nvPr>
            <p:ph type="body" sz="quarter" idx="15"/>
          </p:nvPr>
        </p:nvSpPr>
        <p:spPr>
          <a:xfrm>
            <a:off x="5892800" y="7789333"/>
            <a:ext cx="6705600" cy="863604"/>
          </a:xfrm>
          <a:prstGeom prst="rect">
            <a:avLst/>
          </a:prstGeom>
        </p:spPr>
        <p:txBody>
          <a:bodyPr anchor="ctr">
            <a:spAutoFit/>
          </a:bodyPr>
          <a:lstStyle>
            <a:lvl1pPr marL="0" indent="0" defTabSz="457200">
              <a:spcBef>
                <a:spcPts val="0"/>
              </a:spcBef>
              <a:buClrTx/>
              <a:buSzTx/>
              <a:buFontTx/>
              <a:buNone/>
              <a:defRPr sz="6000">
                <a:solidFill>
                  <a:srgbClr val="232323"/>
                </a:solidFill>
                <a:latin typeface="+mn-lt"/>
                <a:ea typeface="+mn-ea"/>
                <a:cs typeface="+mn-cs"/>
                <a:sym typeface="DIN Condensed"/>
              </a:defRPr>
            </a:lvl1pPr>
          </a:lstStyle>
          <a:p>
            <a:r>
              <a:t>Johnny Appleseed</a:t>
            </a:r>
          </a:p>
        </p:txBody>
      </p:sp>
      <p:sp>
        <p:nvSpPr>
          <p:cNvPr id="1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Photo">
    <p:bg>
      <p:bgPr>
        <a:solidFill>
          <a:srgbClr val="222222"/>
        </a:solidFill>
        <a:effectLst/>
      </p:bgPr>
    </p:bg>
    <p:spTree>
      <p:nvGrpSpPr>
        <p:cNvPr id="1" name=""/>
        <p:cNvGrpSpPr/>
        <p:nvPr/>
      </p:nvGrpSpPr>
      <p:grpSpPr>
        <a:xfrm>
          <a:off x="0" y="0"/>
          <a:ext cx="0" cy="0"/>
          <a:chOff x="0" y="0"/>
          <a:chExt cx="0" cy="0"/>
        </a:xfrm>
      </p:grpSpPr>
      <p:sp>
        <p:nvSpPr>
          <p:cNvPr id="14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22222"/>
        </a:solidFill>
        <a:effectLst/>
      </p:bgPr>
    </p:bg>
    <p:spTree>
      <p:nvGrpSpPr>
        <p:cNvPr id="1" name=""/>
        <p:cNvGrpSpPr/>
        <p:nvPr/>
      </p:nvGrpSpPr>
      <p:grpSpPr>
        <a:xfrm>
          <a:off x="0" y="0"/>
          <a:ext cx="0" cy="0"/>
          <a:chOff x="0" y="0"/>
          <a:chExt cx="0" cy="0"/>
        </a:xfrm>
      </p:grpSpPr>
      <p:sp>
        <p:nvSpPr>
          <p:cNvPr id="1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Blank Alt">
    <p:spTree>
      <p:nvGrpSpPr>
        <p:cNvPr id="1" name=""/>
        <p:cNvGrpSpPr/>
        <p:nvPr/>
      </p:nvGrpSpPr>
      <p:grpSpPr>
        <a:xfrm>
          <a:off x="0" y="0"/>
          <a:ext cx="0" cy="0"/>
          <a:chOff x="0" y="0"/>
          <a:chExt cx="0" cy="0"/>
        </a:xfrm>
      </p:grpSpPr>
      <p:sp>
        <p:nvSpPr>
          <p:cNvPr id="1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bg>
      <p:bgPr>
        <a:solidFill>
          <a:srgbClr val="222222"/>
        </a:solidFill>
        <a:effectLst/>
      </p:bgPr>
    </p:bg>
    <p:spTree>
      <p:nvGrpSpPr>
        <p:cNvPr id="1" name=""/>
        <p:cNvGrpSpPr/>
        <p:nvPr/>
      </p:nvGrpSpPr>
      <p:grpSpPr>
        <a:xfrm>
          <a:off x="0" y="0"/>
          <a:ext cx="0" cy="0"/>
          <a:chOff x="0" y="0"/>
          <a:chExt cx="0" cy="0"/>
        </a:xfrm>
      </p:grpSpPr>
      <p:sp>
        <p:nvSpPr>
          <p:cNvPr id="22" name="Image"/>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23" name="Line"/>
          <p:cNvSpPr>
            <a:spLocks noGrp="1"/>
          </p:cNvSpPr>
          <p:nvPr>
            <p:ph type="body" sz="quarter" idx="14"/>
          </p:nvPr>
        </p:nvSpPr>
        <p:spPr>
          <a:xfrm flipV="1">
            <a:off x="406400" y="6140894"/>
            <a:ext cx="12192000" cy="263"/>
          </a:xfrm>
          <a:prstGeom prst="line">
            <a:avLst/>
          </a:prstGeom>
          <a:ln w="38100">
            <a:solidFill>
              <a:srgbClr val="A6AAA9"/>
            </a:solidFill>
          </a:ln>
        </p:spPr>
        <p:txBody>
          <a:bodyPr anchor="ctr">
            <a:noAutofit/>
          </a:bodyPr>
          <a:lstStyle/>
          <a:p>
            <a:pPr marL="0" indent="0" defTabSz="457200">
              <a:spcBef>
                <a:spcPts val="0"/>
              </a:spcBef>
              <a:buClrTx/>
              <a:buSzTx/>
              <a:buFontTx/>
              <a:buNone/>
              <a:defRPr sz="120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2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Subtitle Alt">
    <p:spTree>
      <p:nvGrpSpPr>
        <p:cNvPr id="1" name=""/>
        <p:cNvGrpSpPr/>
        <p:nvPr/>
      </p:nvGrpSpPr>
      <p:grpSpPr>
        <a:xfrm>
          <a:off x="0" y="0"/>
          <a:ext cx="0" cy="0"/>
          <a:chOff x="0" y="0"/>
          <a:chExt cx="0" cy="0"/>
        </a:xfrm>
      </p:grpSpPr>
      <p:sp>
        <p:nvSpPr>
          <p:cNvPr id="33" name="Line"/>
          <p:cNvSpPr/>
          <p:nvPr/>
        </p:nvSpPr>
        <p:spPr>
          <a:xfrm flipV="1">
            <a:off x="406400" y="6140894"/>
            <a:ext cx="12192000" cy="263"/>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4" name="Title Text"/>
          <p:cNvSpPr txBox="1">
            <a:spLocks noGrp="1"/>
          </p:cNvSpPr>
          <p:nvPr>
            <p:ph type="title"/>
          </p:nvPr>
        </p:nvSpPr>
        <p:spPr>
          <a:xfrm>
            <a:off x="406400" y="6426200"/>
            <a:ext cx="12192000" cy="2705100"/>
          </a:xfrm>
          <a:prstGeom prst="rect">
            <a:avLst/>
          </a:prstGeom>
        </p:spPr>
        <p:txBody>
          <a:bodyPr/>
          <a:lstStyle>
            <a:lvl1pPr>
              <a:spcBef>
                <a:spcPts val="0"/>
              </a:spcBef>
              <a:defRPr sz="17000"/>
            </a:lvl1pPr>
          </a:lstStyle>
          <a:p>
            <a:r>
              <a:t>Title Text</a:t>
            </a:r>
          </a:p>
        </p:txBody>
      </p:sp>
      <p:sp>
        <p:nvSpPr>
          <p:cNvPr id="35" name="Body Level One…"/>
          <p:cNvSpPr txBox="1">
            <a:spLocks noGrp="1"/>
          </p:cNvSpPr>
          <p:nvPr>
            <p:ph type="body" sz="quarter" idx="1"/>
          </p:nvPr>
        </p:nvSpPr>
        <p:spPr>
          <a:xfrm>
            <a:off x="406400" y="4267200"/>
            <a:ext cx="121920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36" name="Slide Number"/>
          <p:cNvSpPr txBox="1">
            <a:spLocks noGrp="1"/>
          </p:cNvSpPr>
          <p:nvPr>
            <p:ph type="sldNum" sz="quarter" idx="2"/>
          </p:nvPr>
        </p:nvSpPr>
        <p:spPr>
          <a:xfrm>
            <a:off x="12161859" y="4191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 Center">
    <p:bg>
      <p:bgPr>
        <a:solidFill>
          <a:srgbClr val="222222"/>
        </a:solidFill>
        <a:effectLst/>
      </p:bgPr>
    </p:bg>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06400" y="4038600"/>
            <a:ext cx="12192000" cy="4521200"/>
          </a:xfrm>
          <a:prstGeom prst="rect">
            <a:avLst/>
          </a:prstGeom>
        </p:spPr>
        <p:txBody>
          <a:bodyPr/>
          <a:lstStyle>
            <a:lvl1pPr>
              <a:spcBef>
                <a:spcPts val="0"/>
              </a:spcBef>
              <a:defRPr sz="17000"/>
            </a:lvl1pPr>
          </a:lstStyle>
          <a:p>
            <a:r>
              <a:t>Title Text</a:t>
            </a:r>
          </a:p>
        </p:txBody>
      </p:sp>
      <p:sp>
        <p:nvSpPr>
          <p:cNvPr id="44"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hoto - Vertical">
    <p:bg>
      <p:bgPr>
        <a:solidFill>
          <a:srgbClr val="222222"/>
        </a:solidFill>
        <a:effectLst/>
      </p:bgPr>
    </p:bg>
    <p:spTree>
      <p:nvGrpSpPr>
        <p:cNvPr id="1" name=""/>
        <p:cNvGrpSpPr/>
        <p:nvPr/>
      </p:nvGrpSpPr>
      <p:grpSpPr>
        <a:xfrm>
          <a:off x="0" y="0"/>
          <a:ext cx="0" cy="0"/>
          <a:chOff x="0" y="0"/>
          <a:chExt cx="0" cy="0"/>
        </a:xfrm>
      </p:grpSpPr>
      <p:sp>
        <p:nvSpPr>
          <p:cNvPr id="51" name="Line"/>
          <p:cNvSpPr/>
          <p:nvPr/>
        </p:nvSpPr>
        <p:spPr>
          <a:xfrm flipV="1">
            <a:off x="5892800" y="6141012"/>
            <a:ext cx="6705600" cy="145"/>
          </a:xfrm>
          <a:prstGeom prst="line">
            <a:avLst/>
          </a:prstGeom>
          <a:ln w="381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52" name="Image"/>
          <p:cNvSpPr>
            <a:spLocks noGrp="1"/>
          </p:cNvSpPr>
          <p:nvPr>
            <p:ph type="pic" idx="13"/>
          </p:nvPr>
        </p:nvSpPr>
        <p:spPr>
          <a:xfrm>
            <a:off x="0" y="0"/>
            <a:ext cx="5486400" cy="9753600"/>
          </a:xfrm>
          <a:prstGeom prst="rect">
            <a:avLst/>
          </a:prstGeom>
        </p:spPr>
        <p:txBody>
          <a:bodyPr lIns="91439" tIns="45719" rIns="91439" bIns="45719">
            <a:noAutofit/>
          </a:bodyPr>
          <a:lstStyle/>
          <a:p>
            <a:endParaRPr/>
          </a:p>
        </p:txBody>
      </p:sp>
      <p:sp>
        <p:nvSpPr>
          <p:cNvPr id="53" name="Title Text"/>
          <p:cNvSpPr txBox="1">
            <a:spLocks noGrp="1"/>
          </p:cNvSpPr>
          <p:nvPr>
            <p:ph type="title"/>
          </p:nvPr>
        </p:nvSpPr>
        <p:spPr>
          <a:xfrm>
            <a:off x="5892800" y="6426200"/>
            <a:ext cx="6705600" cy="2705100"/>
          </a:xfrm>
          <a:prstGeom prst="rect">
            <a:avLst/>
          </a:prstGeom>
        </p:spPr>
        <p:txBody>
          <a:bodyPr/>
          <a:lstStyle>
            <a:lvl1pPr>
              <a:spcBef>
                <a:spcPts val="0"/>
              </a:spcBef>
              <a:defRPr sz="17000"/>
            </a:lvl1pPr>
          </a:lstStyle>
          <a:p>
            <a:r>
              <a:t>Title Text</a:t>
            </a:r>
          </a:p>
        </p:txBody>
      </p:sp>
      <p:sp>
        <p:nvSpPr>
          <p:cNvPr id="54" name="Body Level One…"/>
          <p:cNvSpPr txBox="1">
            <a:spLocks noGrp="1"/>
          </p:cNvSpPr>
          <p:nvPr>
            <p:ph type="body" sz="quarter" idx="1"/>
          </p:nvPr>
        </p:nvSpPr>
        <p:spPr>
          <a:xfrm>
            <a:off x="5892800" y="4267200"/>
            <a:ext cx="6705600" cy="1803400"/>
          </a:xfrm>
          <a:prstGeom prst="rect">
            <a:avLst/>
          </a:prstGeom>
        </p:spPr>
        <p:txBody>
          <a:bodyPr anchor="b"/>
          <a:lstStyle>
            <a:lvl1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1pPr>
            <a:lvl2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2pPr>
            <a:lvl3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3pPr>
            <a:lvl4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4pPr>
            <a:lvl5pPr marL="0" indent="0">
              <a:lnSpc>
                <a:spcPct val="80000"/>
              </a:lnSpc>
              <a:spcBef>
                <a:spcPts val="2300"/>
              </a:spcBef>
              <a:buClrTx/>
              <a:buSzTx/>
              <a:buFontTx/>
              <a:buNone/>
              <a:defRPr sz="5400" cap="all">
                <a:solidFill>
                  <a:srgbClr val="A6AAA9"/>
                </a:solidFill>
                <a:latin typeface="DIN Alternate"/>
                <a:ea typeface="DIN Alternate"/>
                <a:cs typeface="DIN Alternate"/>
                <a:sym typeface="DIN Alternat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2194440" y="431800"/>
            <a:ext cx="406898" cy="4572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Alt">
    <p:spTree>
      <p:nvGrpSpPr>
        <p:cNvPr id="1" name=""/>
        <p:cNvGrpSpPr/>
        <p:nvPr/>
      </p:nvGrpSpPr>
      <p:grpSpPr>
        <a:xfrm>
          <a:off x="0" y="0"/>
          <a:ext cx="0" cy="0"/>
          <a:chOff x="0" y="0"/>
          <a:chExt cx="0" cy="0"/>
        </a:xfrm>
      </p:grpSpPr>
      <p:sp>
        <p:nvSpPr>
          <p:cNvPr id="8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82" name="Title Text"/>
          <p:cNvSpPr txBox="1">
            <a:spLocks noGrp="1"/>
          </p:cNvSpPr>
          <p:nvPr>
            <p:ph type="title"/>
          </p:nvPr>
        </p:nvSpPr>
        <p:spPr>
          <a:prstGeom prst="rect">
            <a:avLst/>
          </a:prstGeom>
        </p:spPr>
        <p:txBody>
          <a:bodyPr/>
          <a:lstStyle/>
          <a:p>
            <a:r>
              <a:t>Title Text</a:t>
            </a:r>
          </a:p>
        </p:txBody>
      </p:sp>
      <p:sp>
        <p:nvSpPr>
          <p:cNvPr id="8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222222"/>
        </a:solidFill>
        <a:effectLst/>
      </p:bgPr>
    </p:bg>
    <p:spTree>
      <p:nvGrpSpPr>
        <p:cNvPr id="1" name=""/>
        <p:cNvGrpSpPr/>
        <p:nvPr/>
      </p:nvGrpSpPr>
      <p:grpSpPr>
        <a:xfrm>
          <a:off x="0" y="0"/>
          <a:ext cx="0" cy="0"/>
          <a:chOff x="0" y="0"/>
          <a:chExt cx="0" cy="0"/>
        </a:xfrm>
      </p:grpSpPr>
      <p:sp>
        <p:nvSpPr>
          <p:cNvPr id="91" name="Text"/>
          <p:cNvSpPr txBox="1">
            <a:spLocks noGrp="1"/>
          </p:cNvSpPr>
          <p:nvPr>
            <p:ph type="body" sz="quarter" idx="13"/>
          </p:nvPr>
        </p:nvSpPr>
        <p:spPr>
          <a:xfrm>
            <a:off x="406400" y="457200"/>
            <a:ext cx="11176000" cy="457200"/>
          </a:xfrm>
          <a:prstGeom prst="rect">
            <a:avLst/>
          </a:prstGeom>
        </p:spPr>
        <p:txBody>
          <a:bodyPr anchor="b">
            <a:spAutoFit/>
          </a:bodyPr>
          <a:lstStyle>
            <a:lvl1pPr marL="0" indent="0" defTabSz="457200">
              <a:lnSpc>
                <a:spcPct val="80000"/>
              </a:lnSpc>
              <a:spcBef>
                <a:spcPts val="0"/>
              </a:spcBef>
              <a:buClrTx/>
              <a:buSzTx/>
              <a:buFontTx/>
              <a:buNone/>
              <a:defRPr sz="2400" cap="all" spc="120">
                <a:latin typeface="DIN Alternate"/>
                <a:ea typeface="DIN Alternate"/>
                <a:cs typeface="DIN Alternate"/>
                <a:sym typeface="DIN Alternate"/>
              </a:defRPr>
            </a:lvl1pPr>
          </a:lstStyle>
          <a:p>
            <a:r>
              <a:t>Text</a:t>
            </a:r>
          </a:p>
        </p:txBody>
      </p:sp>
      <p:sp>
        <p:nvSpPr>
          <p:cNvPr id="92" name="Image"/>
          <p:cNvSpPr>
            <a:spLocks noGrp="1"/>
          </p:cNvSpPr>
          <p:nvPr>
            <p:ph type="pic" sz="half" idx="14"/>
          </p:nvPr>
        </p:nvSpPr>
        <p:spPr>
          <a:xfrm>
            <a:off x="7112000" y="1536700"/>
            <a:ext cx="5486400" cy="7797800"/>
          </a:xfrm>
          <a:prstGeom prst="rect">
            <a:avLst/>
          </a:prstGeom>
        </p:spPr>
        <p:txBody>
          <a:bodyPr lIns="91439" tIns="45719" rIns="91439" bIns="45719">
            <a:noAutofit/>
          </a:bodyPr>
          <a:lstStyle/>
          <a:p>
            <a:endParaRPr/>
          </a:p>
        </p:txBody>
      </p:sp>
      <p:sp>
        <p:nvSpPr>
          <p:cNvPr id="93" name="Title Text"/>
          <p:cNvSpPr txBox="1">
            <a:spLocks noGrp="1"/>
          </p:cNvSpPr>
          <p:nvPr>
            <p:ph type="title"/>
          </p:nvPr>
        </p:nvSpPr>
        <p:spPr>
          <a:xfrm>
            <a:off x="406400" y="1536700"/>
            <a:ext cx="6299200" cy="723900"/>
          </a:xfrm>
          <a:prstGeom prst="rect">
            <a:avLst/>
          </a:prstGeom>
        </p:spPr>
        <p:txBody>
          <a:bodyPr/>
          <a:lstStyle/>
          <a:p>
            <a:r>
              <a:t>Title Text</a:t>
            </a:r>
          </a:p>
        </p:txBody>
      </p:sp>
      <p:sp>
        <p:nvSpPr>
          <p:cNvPr id="94" name="Body Level One…"/>
          <p:cNvSpPr txBox="1">
            <a:spLocks noGrp="1"/>
          </p:cNvSpPr>
          <p:nvPr>
            <p:ph type="body" sz="half" idx="1"/>
          </p:nvPr>
        </p:nvSpPr>
        <p:spPr>
          <a:xfrm>
            <a:off x="406400" y="2743200"/>
            <a:ext cx="6299200" cy="6108700"/>
          </a:xfrm>
          <a:prstGeom prst="rect">
            <a:avLst/>
          </a:prstGeom>
        </p:spPr>
        <p:txBody>
          <a:bodyPr/>
          <a:lstStyle>
            <a:lvl1pPr>
              <a:buClr>
                <a:schemeClr val="accent1"/>
              </a:buClr>
              <a:buChar char="▸"/>
              <a:defRPr sz="2800"/>
            </a:lvl1pPr>
            <a:lvl2pPr>
              <a:buClr>
                <a:schemeClr val="accent1"/>
              </a:buClr>
              <a:buChar char="▸"/>
              <a:defRPr sz="2800"/>
            </a:lvl2pPr>
            <a:lvl3pPr>
              <a:buClr>
                <a:schemeClr val="accent1"/>
              </a:buClr>
              <a:buChar char="▸"/>
              <a:defRPr sz="2800"/>
            </a:lvl3pPr>
            <a:lvl4pPr>
              <a:buClr>
                <a:schemeClr val="accent1"/>
              </a:buClr>
              <a:buChar char="▸"/>
              <a:defRPr sz="2800"/>
            </a:lvl4pPr>
            <a:lvl5pPr>
              <a:buClr>
                <a:schemeClr val="accent1"/>
              </a:buClr>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flipV="1">
            <a:off x="406400" y="993160"/>
            <a:ext cx="12192000" cy="263"/>
          </a:xfrm>
          <a:prstGeom prst="line">
            <a:avLst/>
          </a:prstGeom>
          <a:ln w="25400">
            <a:solidFill>
              <a:srgbClr val="A6AAA9"/>
            </a:solidFill>
            <a:miter lim="400000"/>
          </a:ln>
        </p:spPr>
        <p:txBody>
          <a:bodyPr lIns="50800" tIns="50800" rIns="50800" bIns="50800" anchor="ctr"/>
          <a:lstStyle/>
          <a:p>
            <a:pPr defTabSz="457200">
              <a:spcBef>
                <a:spcPts val="0"/>
              </a:spcBef>
              <a:defRPr sz="1200">
                <a:solidFill>
                  <a:srgbClr val="000000"/>
                </a:solidFill>
                <a:latin typeface="Helvetica"/>
                <a:ea typeface="Helvetica"/>
                <a:cs typeface="Helvetica"/>
                <a:sym typeface="Helvetica"/>
              </a:defRPr>
            </a:pPr>
            <a:endParaRPr/>
          </a:p>
        </p:txBody>
      </p:sp>
      <p:sp>
        <p:nvSpPr>
          <p:cNvPr id="3" name="Title Text"/>
          <p:cNvSpPr txBox="1">
            <a:spLocks noGrp="1"/>
          </p:cNvSpPr>
          <p:nvPr>
            <p:ph type="title"/>
          </p:nvPr>
        </p:nvSpPr>
        <p:spPr>
          <a:xfrm>
            <a:off x="406400" y="1536700"/>
            <a:ext cx="12192000" cy="723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4" name="Body Level One…"/>
          <p:cNvSpPr txBox="1">
            <a:spLocks noGrp="1"/>
          </p:cNvSpPr>
          <p:nvPr>
            <p:ph type="body" idx="1"/>
          </p:nvPr>
        </p:nvSpPr>
        <p:spPr>
          <a:xfrm>
            <a:off x="406400" y="2743200"/>
            <a:ext cx="12192000" cy="610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2186622" y="431800"/>
            <a:ext cx="406897" cy="457200"/>
          </a:xfrm>
          <a:prstGeom prst="rect">
            <a:avLst/>
          </a:prstGeom>
          <a:ln w="12700">
            <a:miter lim="400000"/>
          </a:ln>
        </p:spPr>
        <p:txBody>
          <a:bodyPr wrap="none" lIns="50800" tIns="50800" rIns="50800" bIns="50800">
            <a:spAutoFit/>
          </a:bodyPr>
          <a:lstStyle>
            <a:lvl1pPr algn="r">
              <a:lnSpc>
                <a:spcPct val="80000"/>
              </a:lnSpc>
              <a:spcBef>
                <a:spcPts val="0"/>
              </a:spcBef>
              <a:defRPr sz="2400">
                <a:latin typeface="DIN Alternate"/>
                <a:ea typeface="DIN Alternate"/>
                <a:cs typeface="DIN Alternate"/>
                <a:sym typeface="DIN Alternate"/>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spd="med"/>
  <p:txStyles>
    <p:titleStyle>
      <a:lvl1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1pPr>
      <a:lvl2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2pPr>
      <a:lvl3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3pPr>
      <a:lvl4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4pPr>
      <a:lvl5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5pPr>
      <a:lvl6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6pPr>
      <a:lvl7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7pPr>
      <a:lvl8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8pPr>
      <a:lvl9pPr marL="0" marR="0" indent="0" algn="l" defTabSz="584200" rtl="0" latinLnBrk="0">
        <a:lnSpc>
          <a:spcPct val="80000"/>
        </a:lnSpc>
        <a:spcBef>
          <a:spcPts val="2800"/>
        </a:spcBef>
        <a:spcAft>
          <a:spcPts val="0"/>
        </a:spcAft>
        <a:buClrTx/>
        <a:buSzTx/>
        <a:buFontTx/>
        <a:buNone/>
        <a:tabLst/>
        <a:defRPr sz="6000" b="0" i="0" u="none" strike="noStrike" cap="all" spc="0" baseline="0">
          <a:ln>
            <a:noFill/>
          </a:ln>
          <a:solidFill>
            <a:schemeClr val="accent1"/>
          </a:solidFill>
          <a:uFillTx/>
          <a:latin typeface="+mn-lt"/>
          <a:ea typeface="+mn-ea"/>
          <a:cs typeface="+mn-cs"/>
          <a:sym typeface="DIN Condensed"/>
        </a:defRPr>
      </a:lvl9pPr>
    </p:titleStyle>
    <p:bodyStyle>
      <a:lvl1pPr marL="444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1pPr>
      <a:lvl2pPr marL="889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2pPr>
      <a:lvl3pPr marL="1333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3pPr>
      <a:lvl4pPr marL="1778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4pPr>
      <a:lvl5pPr marL="2222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5pPr>
      <a:lvl6pPr marL="2667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6pPr>
      <a:lvl7pPr marL="3111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7pPr>
      <a:lvl8pPr marL="35560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8pPr>
      <a:lvl9pPr marL="4000500" marR="0" indent="-444500" algn="l" defTabSz="584200" latinLnBrk="0">
        <a:lnSpc>
          <a:spcPct val="100000"/>
        </a:lnSpc>
        <a:spcBef>
          <a:spcPts val="2800"/>
        </a:spcBef>
        <a:spcAft>
          <a:spcPts val="0"/>
        </a:spcAft>
        <a:buClr>
          <a:schemeClr val="accent1">
            <a:satOff val="-4060"/>
          </a:schemeClr>
        </a:buClr>
        <a:buSzPct val="104999"/>
        <a:buFont typeface="Avenir Next"/>
        <a:buChar char="‣"/>
        <a:tabLst/>
        <a:defRPr sz="3400" b="0" i="0" u="none" strike="noStrike" cap="none" spc="0" baseline="0">
          <a:ln>
            <a:noFill/>
          </a:ln>
          <a:solidFill>
            <a:srgbClr val="838787"/>
          </a:solidFill>
          <a:uFillTx/>
          <a:latin typeface="Avenir Next Medium"/>
          <a:ea typeface="Avenir Next Medium"/>
          <a:cs typeface="Avenir Next Medium"/>
          <a:sym typeface="Avenir Next Medium"/>
        </a:defRPr>
      </a:lvl9pPr>
    </p:bodyStyle>
    <p:otherStyle>
      <a:lvl1pPr marL="0" marR="0" indent="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1pPr>
      <a:lvl2pPr marL="0" marR="0" indent="228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2pPr>
      <a:lvl3pPr marL="0" marR="0" indent="457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3pPr>
      <a:lvl4pPr marL="0" marR="0" indent="685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4pPr>
      <a:lvl5pPr marL="0" marR="0" indent="9144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5pPr>
      <a:lvl6pPr marL="0" marR="0" indent="11430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6pPr>
      <a:lvl7pPr marL="0" marR="0" indent="13716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7pPr>
      <a:lvl8pPr marL="0" marR="0" indent="16002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8pPr>
      <a:lvl9pPr marL="0" marR="0" indent="1828800" algn="r" defTabSz="584200" latinLnBrk="0">
        <a:lnSpc>
          <a:spcPct val="8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iblegateway.com/passage/?search=psalm+139&amp;version=TPT#fen-TPT-2191f" TargetMode="External"/><Relationship Id="rId2" Type="http://schemas.openxmlformats.org/officeDocument/2006/relationships/hyperlink" Target="https://www.biblegateway.com/passage/?search=psalm+139&amp;version=TPT#fen-TPT-2191e" TargetMode="External"/><Relationship Id="rId1" Type="http://schemas.openxmlformats.org/officeDocument/2006/relationships/slideLayout" Target="../slideLayouts/slideLayout13.xml"/><Relationship Id="rId5" Type="http://schemas.openxmlformats.org/officeDocument/2006/relationships/hyperlink" Target="https://www.biblegateway.com/passage/?search=psalm+139&amp;version=TPT#fen-TPT-2192h" TargetMode="External"/><Relationship Id="rId4" Type="http://schemas.openxmlformats.org/officeDocument/2006/relationships/hyperlink" Target="https://www.biblegateway.com/passage/?search=psalm+139&amp;version=TPT#fen-TPT-2192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s://www.biblegateway.com/passage/?search=psalm+139&amp;version=TPT#fen-TPT-2189d"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WHY?"/>
          <p:cNvSpPr txBox="1">
            <a:spLocks noGrp="1"/>
          </p:cNvSpPr>
          <p:nvPr>
            <p:ph type="ctrTitle"/>
          </p:nvPr>
        </p:nvSpPr>
        <p:spPr>
          <a:xfrm>
            <a:off x="406400" y="3816350"/>
            <a:ext cx="12192000" cy="2705100"/>
          </a:xfrm>
          <a:prstGeom prst="rect">
            <a:avLst/>
          </a:prstGeom>
        </p:spPr>
        <p:txBody>
          <a:bodyPr/>
          <a:lstStyle/>
          <a:p>
            <a:r>
              <a:t>WHY?</a:t>
            </a:r>
          </a:p>
        </p:txBody>
      </p:sp>
      <p:sp>
        <p:nvSpPr>
          <p:cNvPr id="167" name="Reflections on a life in missions"/>
          <p:cNvSpPr txBox="1">
            <a:spLocks noGrp="1"/>
          </p:cNvSpPr>
          <p:nvPr>
            <p:ph type="subTitle" sz="quarter" idx="1"/>
          </p:nvPr>
        </p:nvSpPr>
        <p:spPr>
          <a:xfrm>
            <a:off x="406400" y="6883400"/>
            <a:ext cx="12192000" cy="1803400"/>
          </a:xfrm>
          <a:prstGeom prst="rect">
            <a:avLst/>
          </a:prstGeom>
        </p:spPr>
        <p:txBody>
          <a:bodyPr/>
          <a:lstStyle/>
          <a:p>
            <a:r>
              <a:t>Reflections on a life in missions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What have I been up to?…"/>
          <p:cNvSpPr txBox="1">
            <a:spLocks noGrp="1"/>
          </p:cNvSpPr>
          <p:nvPr>
            <p:ph type="body" idx="13"/>
          </p:nvPr>
        </p:nvSpPr>
        <p:spPr>
          <a:xfrm>
            <a:off x="5638304" y="268288"/>
            <a:ext cx="6705601" cy="11305659"/>
          </a:xfrm>
          <a:prstGeom prst="rect">
            <a:avLst/>
          </a:prstGeom>
        </p:spPr>
        <p:txBody>
          <a:bodyPr/>
          <a:lstStyle/>
          <a:p>
            <a:pPr algn="ctr">
              <a:lnSpc>
                <a:spcPct val="100000"/>
              </a:lnSpc>
              <a:defRPr sz="6500"/>
            </a:pPr>
            <a:r>
              <a:rPr lang="en-US" sz="2800" dirty="0"/>
              <a:t> How thoroughly you know me, Lord!</a:t>
            </a:r>
            <a:br>
              <a:rPr lang="en-US" sz="2800" dirty="0"/>
            </a:br>
            <a:r>
              <a:rPr lang="en-US" sz="2800" b="1" baseline="30000" dirty="0"/>
              <a:t>15 </a:t>
            </a:r>
            <a:r>
              <a:rPr lang="en-US" sz="2800" dirty="0"/>
              <a:t>You even formed every bone in my body</a:t>
            </a:r>
            <a:br>
              <a:rPr lang="en-US" sz="2800" dirty="0"/>
            </a:br>
            <a:r>
              <a:rPr lang="en-US" sz="2800" dirty="0"/>
              <a:t>    when you created me in the secret place,</a:t>
            </a:r>
            <a:r>
              <a:rPr lang="en-US" sz="2800" baseline="30000" dirty="0"/>
              <a:t>[</a:t>
            </a:r>
            <a:r>
              <a:rPr lang="en-US" sz="2800" baseline="30000" dirty="0">
                <a:hlinkClick r:id="rId2" tooltip="See footnote e"/>
              </a:rPr>
              <a:t>e</a:t>
            </a:r>
            <a:r>
              <a:rPr lang="en-US" sz="2800" baseline="30000" dirty="0"/>
              <a:t>]</a:t>
            </a:r>
            <a:br>
              <a:rPr lang="en-US" sz="2800" dirty="0"/>
            </a:br>
            <a:r>
              <a:rPr lang="en-US" sz="2800" dirty="0"/>
              <a:t>    carefully, skillfully shaping me</a:t>
            </a:r>
            <a:r>
              <a:rPr lang="en-US" sz="2800" baseline="30000" dirty="0"/>
              <a:t>[</a:t>
            </a:r>
            <a:r>
              <a:rPr lang="en-US" sz="2800" baseline="30000" dirty="0">
                <a:hlinkClick r:id="rId3" tooltip="See footnote f"/>
              </a:rPr>
              <a:t>f</a:t>
            </a:r>
            <a:r>
              <a:rPr lang="en-US" sz="2800" baseline="30000" dirty="0"/>
              <a:t>]</a:t>
            </a:r>
            <a:r>
              <a:rPr lang="en-US" sz="2800" dirty="0"/>
              <a:t> from nothing to something.</a:t>
            </a:r>
            <a:br>
              <a:rPr lang="en-US" sz="2800" dirty="0"/>
            </a:br>
            <a:r>
              <a:rPr lang="en-US" sz="2800" b="1" baseline="30000" dirty="0"/>
              <a:t>16 </a:t>
            </a:r>
            <a:r>
              <a:rPr lang="en-US" sz="2800" dirty="0"/>
              <a:t>You saw who you created me to be before I became me!</a:t>
            </a:r>
            <a:r>
              <a:rPr lang="en-US" sz="2800" baseline="30000" dirty="0"/>
              <a:t>[</a:t>
            </a:r>
            <a:r>
              <a:rPr lang="en-US" sz="2800" baseline="30000" dirty="0">
                <a:hlinkClick r:id="rId4" tooltip="See footnote g"/>
              </a:rPr>
              <a:t>g</a:t>
            </a:r>
            <a:r>
              <a:rPr lang="en-US" sz="2800" baseline="30000" dirty="0"/>
              <a:t>]</a:t>
            </a:r>
            <a:br>
              <a:rPr lang="en-US" sz="2800" dirty="0"/>
            </a:br>
            <a:r>
              <a:rPr lang="en-US" sz="2800" dirty="0"/>
              <a:t>    Before I’d ever seen the light of day,</a:t>
            </a:r>
            <a:br>
              <a:rPr lang="en-US" sz="2800" dirty="0"/>
            </a:br>
            <a:r>
              <a:rPr lang="en-US" sz="2800" dirty="0"/>
              <a:t>    the number of days you planned for me</a:t>
            </a:r>
            <a:br>
              <a:rPr lang="en-US" sz="2800" dirty="0"/>
            </a:br>
            <a:r>
              <a:rPr lang="en-US" sz="2800" dirty="0"/>
              <a:t>    were already recorded in your book.</a:t>
            </a:r>
            <a:r>
              <a:rPr lang="en-US" sz="2800" baseline="30000" dirty="0"/>
              <a:t>[</a:t>
            </a:r>
            <a:r>
              <a:rPr lang="en-US" sz="2800" baseline="30000" dirty="0">
                <a:hlinkClick r:id="rId5" tooltip="See footnote h"/>
              </a:rPr>
              <a:t>h</a:t>
            </a:r>
            <a:r>
              <a:rPr lang="en-US" sz="2800" baseline="30000" dirty="0"/>
              <a:t>]</a:t>
            </a:r>
            <a:br>
              <a:rPr lang="en-US" sz="2800" dirty="0"/>
            </a:br>
            <a:r>
              <a:rPr lang="en-US" sz="2800" b="1" baseline="30000" dirty="0"/>
              <a:t>17–18 </a:t>
            </a:r>
            <a:r>
              <a:rPr lang="en-US" sz="2800" dirty="0"/>
              <a:t>Every single moment you are thinking of me!</a:t>
            </a:r>
            <a:br>
              <a:rPr lang="en-US" sz="2800" dirty="0"/>
            </a:br>
            <a:r>
              <a:rPr lang="en-US" sz="2800" dirty="0"/>
              <a:t>    How precious and wonderful to consider</a:t>
            </a:r>
            <a:br>
              <a:rPr lang="en-US" sz="2800" dirty="0"/>
            </a:br>
            <a:r>
              <a:rPr lang="en-US" sz="2800" dirty="0"/>
              <a:t>    that you cherish me constantly in your every thought!</a:t>
            </a:r>
            <a:br>
              <a:rPr lang="en-US" sz="2800" dirty="0"/>
            </a:br>
            <a:r>
              <a:rPr lang="en-US" sz="2800" dirty="0"/>
              <a:t>    O God, your desires toward me are more</a:t>
            </a:r>
            <a:br>
              <a:rPr lang="en-US" sz="2800" dirty="0"/>
            </a:br>
            <a:r>
              <a:rPr lang="en-US" sz="2800" dirty="0"/>
              <a:t>    than the grains of sand on every shore!</a:t>
            </a:r>
            <a:br>
              <a:rPr lang="en-US" sz="2800" dirty="0"/>
            </a:br>
            <a:r>
              <a:rPr lang="en-US" sz="2800" dirty="0"/>
              <a:t>    When I awake each morning, you’re still with me.</a:t>
            </a:r>
            <a:endParaRPr sz="2800" dirty="0"/>
          </a:p>
        </p:txBody>
      </p:sp>
      <p:grpSp>
        <p:nvGrpSpPr>
          <p:cNvPr id="209" name="Group"/>
          <p:cNvGrpSpPr/>
          <p:nvPr/>
        </p:nvGrpSpPr>
        <p:grpSpPr>
          <a:xfrm>
            <a:off x="-10000" y="-23738"/>
            <a:ext cx="5433947" cy="9933525"/>
            <a:chOff x="0" y="0"/>
            <a:chExt cx="5433945" cy="9933523"/>
          </a:xfrm>
        </p:grpSpPr>
        <p:sp>
          <p:nvSpPr>
            <p:cNvPr id="207" name="Rectangle"/>
            <p:cNvSpPr/>
            <p:nvPr/>
          </p:nvSpPr>
          <p:spPr>
            <a:xfrm>
              <a:off x="0" y="0"/>
              <a:ext cx="5433946" cy="9933524"/>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208" name="Pacific Rim"/>
            <p:cNvSpPr/>
            <p:nvPr/>
          </p:nvSpPr>
          <p:spPr>
            <a:xfrm>
              <a:off x="348077" y="2597866"/>
              <a:ext cx="4737792" cy="47377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extLst>
      <p:ext uri="{BB962C8B-B14F-4D97-AF65-F5344CB8AC3E}">
        <p14:creationId xmlns:p14="http://schemas.microsoft.com/office/powerpoint/2010/main" val="4234144614"/>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06">
                                            <p:bg/>
                                          </p:spTgt>
                                        </p:tgtEl>
                                        <p:attrNameLst>
                                          <p:attrName>style.visibility</p:attrName>
                                        </p:attrNameLst>
                                      </p:cBhvr>
                                      <p:to>
                                        <p:strVal val="visible"/>
                                      </p:to>
                                    </p:set>
                                    <p:anim calcmode="lin" valueType="num">
                                      <p:cBhvr>
                                        <p:cTn id="7" dur="750" fill="hold"/>
                                        <p:tgtEl>
                                          <p:spTgt spid="206">
                                            <p:bg/>
                                          </p:spTgt>
                                        </p:tgtEl>
                                        <p:attrNameLst>
                                          <p:attrName>ppt_w</p:attrName>
                                        </p:attrNameLst>
                                      </p:cBhvr>
                                      <p:tavLst>
                                        <p:tav tm="0">
                                          <p:val>
                                            <p:fltVal val="0"/>
                                          </p:val>
                                        </p:tav>
                                        <p:tav tm="100000">
                                          <p:val>
                                            <p:strVal val="#ppt_w"/>
                                          </p:val>
                                        </p:tav>
                                      </p:tavLst>
                                    </p:anim>
                                    <p:anim calcmode="lin" valueType="num">
                                      <p:cBhvr>
                                        <p:cTn id="8" dur="750" fill="hold"/>
                                        <p:tgtEl>
                                          <p:spTgt spid="206">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206">
                                            <p:txEl>
                                              <p:pRg st="0" end="0"/>
                                            </p:txEl>
                                          </p:spTgt>
                                        </p:tgtEl>
                                        <p:attrNameLst>
                                          <p:attrName>style.visibility</p:attrName>
                                        </p:attrNameLst>
                                      </p:cBhvr>
                                      <p:to>
                                        <p:strVal val="visible"/>
                                      </p:to>
                                    </p:set>
                                    <p:anim calcmode="lin" valueType="num">
                                      <p:cBhvr>
                                        <p:cTn id="11" dur="750" fill="hold"/>
                                        <p:tgtEl>
                                          <p:spTgt spid="206">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06">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hat out of my own genuine experience of abiding in the love of God, others would know him."/>
          <p:cNvSpPr txBox="1">
            <a:spLocks noGrp="1"/>
          </p:cNvSpPr>
          <p:nvPr>
            <p:ph type="body" sz="half" idx="1"/>
          </p:nvPr>
        </p:nvSpPr>
        <p:spPr>
          <a:xfrm>
            <a:off x="60192" y="3597604"/>
            <a:ext cx="6991616" cy="3675992"/>
          </a:xfrm>
          <a:prstGeom prst="rect">
            <a:avLst/>
          </a:prstGeom>
        </p:spPr>
        <p:txBody>
          <a:bodyPr/>
          <a:lstStyle>
            <a:lvl1pPr marL="293370" indent="-293370" defTabSz="385572">
              <a:spcBef>
                <a:spcPts val="1800"/>
              </a:spcBef>
              <a:defRPr sz="4224"/>
            </a:lvl1pPr>
          </a:lstStyle>
          <a:p>
            <a:r>
              <a:t>That out of my own genuine experience of abiding in the love of God, others would know him.</a:t>
            </a:r>
          </a:p>
        </p:txBody>
      </p:sp>
      <p:sp>
        <p:nvSpPr>
          <p:cNvPr id="203" name="Oceania Globe"/>
          <p:cNvSpPr/>
          <p:nvPr/>
        </p:nvSpPr>
        <p:spPr>
          <a:xfrm>
            <a:off x="7449370" y="2470970"/>
            <a:ext cx="4811660" cy="4811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889" y="0"/>
                  <a:pt x="9009" y="127"/>
                  <a:pt x="8164" y="340"/>
                </a:cubicBezTo>
                <a:cubicBezTo>
                  <a:pt x="8114" y="352"/>
                  <a:pt x="8064" y="364"/>
                  <a:pt x="8014" y="377"/>
                </a:cubicBezTo>
                <a:cubicBezTo>
                  <a:pt x="7816" y="430"/>
                  <a:pt x="7620" y="483"/>
                  <a:pt x="7427" y="547"/>
                </a:cubicBezTo>
                <a:cubicBezTo>
                  <a:pt x="7151" y="636"/>
                  <a:pt x="6884" y="733"/>
                  <a:pt x="6625" y="842"/>
                </a:cubicBezTo>
                <a:cubicBezTo>
                  <a:pt x="6590" y="857"/>
                  <a:pt x="6555" y="873"/>
                  <a:pt x="6519" y="889"/>
                </a:cubicBezTo>
                <a:cubicBezTo>
                  <a:pt x="6265" y="999"/>
                  <a:pt x="6020" y="1119"/>
                  <a:pt x="5782" y="1246"/>
                </a:cubicBezTo>
                <a:cubicBezTo>
                  <a:pt x="5694" y="1292"/>
                  <a:pt x="5606" y="1340"/>
                  <a:pt x="5520" y="1389"/>
                </a:cubicBezTo>
                <a:cubicBezTo>
                  <a:pt x="5373" y="1473"/>
                  <a:pt x="5231" y="1562"/>
                  <a:pt x="5090" y="1651"/>
                </a:cubicBezTo>
                <a:cubicBezTo>
                  <a:pt x="2039" y="3562"/>
                  <a:pt x="0" y="6942"/>
                  <a:pt x="0" y="10800"/>
                </a:cubicBezTo>
                <a:cubicBezTo>
                  <a:pt x="0" y="16755"/>
                  <a:pt x="4845" y="21600"/>
                  <a:pt x="10800" y="21600"/>
                </a:cubicBezTo>
                <a:cubicBezTo>
                  <a:pt x="16755" y="21600"/>
                  <a:pt x="21600" y="16755"/>
                  <a:pt x="21600" y="10800"/>
                </a:cubicBezTo>
                <a:cubicBezTo>
                  <a:pt x="21600" y="4845"/>
                  <a:pt x="16755" y="0"/>
                  <a:pt x="10800" y="0"/>
                </a:cubicBezTo>
                <a:close/>
                <a:moveTo>
                  <a:pt x="11446" y="76"/>
                </a:moveTo>
                <a:cubicBezTo>
                  <a:pt x="11980" y="108"/>
                  <a:pt x="12503" y="179"/>
                  <a:pt x="13014" y="286"/>
                </a:cubicBezTo>
                <a:lnTo>
                  <a:pt x="12933" y="274"/>
                </a:lnTo>
                <a:lnTo>
                  <a:pt x="12955" y="288"/>
                </a:lnTo>
                <a:lnTo>
                  <a:pt x="12906" y="293"/>
                </a:lnTo>
                <a:lnTo>
                  <a:pt x="12931" y="332"/>
                </a:lnTo>
                <a:lnTo>
                  <a:pt x="13104" y="428"/>
                </a:lnTo>
                <a:lnTo>
                  <a:pt x="13226" y="500"/>
                </a:lnTo>
                <a:lnTo>
                  <a:pt x="13303" y="540"/>
                </a:lnTo>
                <a:lnTo>
                  <a:pt x="13411" y="522"/>
                </a:lnTo>
                <a:lnTo>
                  <a:pt x="13386" y="480"/>
                </a:lnTo>
                <a:lnTo>
                  <a:pt x="13527" y="498"/>
                </a:lnTo>
                <a:lnTo>
                  <a:pt x="13490" y="456"/>
                </a:lnTo>
                <a:lnTo>
                  <a:pt x="13631" y="470"/>
                </a:lnTo>
                <a:lnTo>
                  <a:pt x="13561" y="444"/>
                </a:lnTo>
                <a:lnTo>
                  <a:pt x="13545" y="424"/>
                </a:lnTo>
                <a:cubicBezTo>
                  <a:pt x="18143" y="1642"/>
                  <a:pt x="21546" y="5825"/>
                  <a:pt x="21546" y="10800"/>
                </a:cubicBezTo>
                <a:cubicBezTo>
                  <a:pt x="21546" y="16253"/>
                  <a:pt x="17463" y="20766"/>
                  <a:pt x="12194" y="21452"/>
                </a:cubicBezTo>
                <a:cubicBezTo>
                  <a:pt x="12193" y="21452"/>
                  <a:pt x="12193" y="21452"/>
                  <a:pt x="12192" y="21452"/>
                </a:cubicBezTo>
                <a:lnTo>
                  <a:pt x="12174" y="21442"/>
                </a:lnTo>
                <a:lnTo>
                  <a:pt x="12182" y="21430"/>
                </a:lnTo>
                <a:lnTo>
                  <a:pt x="12216" y="21417"/>
                </a:lnTo>
                <a:lnTo>
                  <a:pt x="12268" y="21401"/>
                </a:lnTo>
                <a:lnTo>
                  <a:pt x="12328" y="21385"/>
                </a:lnTo>
                <a:lnTo>
                  <a:pt x="12374" y="21368"/>
                </a:lnTo>
                <a:lnTo>
                  <a:pt x="12399" y="21353"/>
                </a:lnTo>
                <a:lnTo>
                  <a:pt x="12428" y="21336"/>
                </a:lnTo>
                <a:lnTo>
                  <a:pt x="12477" y="21319"/>
                </a:lnTo>
                <a:lnTo>
                  <a:pt x="12541" y="21317"/>
                </a:lnTo>
                <a:lnTo>
                  <a:pt x="12608" y="21307"/>
                </a:lnTo>
                <a:lnTo>
                  <a:pt x="12658" y="21289"/>
                </a:lnTo>
                <a:lnTo>
                  <a:pt x="12744" y="21280"/>
                </a:lnTo>
                <a:lnTo>
                  <a:pt x="12724" y="21270"/>
                </a:lnTo>
                <a:lnTo>
                  <a:pt x="12717" y="21255"/>
                </a:lnTo>
                <a:lnTo>
                  <a:pt x="12791" y="21240"/>
                </a:lnTo>
                <a:lnTo>
                  <a:pt x="12855" y="21225"/>
                </a:lnTo>
                <a:lnTo>
                  <a:pt x="12913" y="21204"/>
                </a:lnTo>
                <a:lnTo>
                  <a:pt x="12995" y="21196"/>
                </a:lnTo>
                <a:lnTo>
                  <a:pt x="13034" y="21176"/>
                </a:lnTo>
                <a:lnTo>
                  <a:pt x="13101" y="21157"/>
                </a:lnTo>
                <a:lnTo>
                  <a:pt x="13190" y="21146"/>
                </a:lnTo>
                <a:lnTo>
                  <a:pt x="13125" y="21129"/>
                </a:lnTo>
                <a:lnTo>
                  <a:pt x="13165" y="21107"/>
                </a:lnTo>
                <a:lnTo>
                  <a:pt x="13234" y="21088"/>
                </a:lnTo>
                <a:lnTo>
                  <a:pt x="13263" y="21068"/>
                </a:lnTo>
                <a:lnTo>
                  <a:pt x="13281" y="21043"/>
                </a:lnTo>
                <a:lnTo>
                  <a:pt x="13305" y="21021"/>
                </a:lnTo>
                <a:lnTo>
                  <a:pt x="13357" y="20996"/>
                </a:lnTo>
                <a:lnTo>
                  <a:pt x="13423" y="20986"/>
                </a:lnTo>
                <a:lnTo>
                  <a:pt x="13500" y="20965"/>
                </a:lnTo>
                <a:lnTo>
                  <a:pt x="13561" y="20940"/>
                </a:lnTo>
                <a:lnTo>
                  <a:pt x="13591" y="20915"/>
                </a:lnTo>
                <a:lnTo>
                  <a:pt x="13638" y="20888"/>
                </a:lnTo>
                <a:lnTo>
                  <a:pt x="13682" y="20871"/>
                </a:lnTo>
                <a:lnTo>
                  <a:pt x="13556" y="20886"/>
                </a:lnTo>
                <a:lnTo>
                  <a:pt x="13492" y="20895"/>
                </a:lnTo>
                <a:lnTo>
                  <a:pt x="13418" y="20908"/>
                </a:lnTo>
                <a:lnTo>
                  <a:pt x="13370" y="20933"/>
                </a:lnTo>
                <a:lnTo>
                  <a:pt x="13303" y="20944"/>
                </a:lnTo>
                <a:lnTo>
                  <a:pt x="13234" y="20955"/>
                </a:lnTo>
                <a:lnTo>
                  <a:pt x="13182" y="20947"/>
                </a:lnTo>
                <a:lnTo>
                  <a:pt x="13246" y="20923"/>
                </a:lnTo>
                <a:lnTo>
                  <a:pt x="13301" y="20898"/>
                </a:lnTo>
                <a:lnTo>
                  <a:pt x="13343" y="20871"/>
                </a:lnTo>
                <a:lnTo>
                  <a:pt x="13345" y="20849"/>
                </a:lnTo>
                <a:lnTo>
                  <a:pt x="13367" y="20824"/>
                </a:lnTo>
                <a:lnTo>
                  <a:pt x="13438" y="20799"/>
                </a:lnTo>
                <a:lnTo>
                  <a:pt x="13485" y="20772"/>
                </a:lnTo>
                <a:lnTo>
                  <a:pt x="13571" y="20743"/>
                </a:lnTo>
                <a:lnTo>
                  <a:pt x="13542" y="20728"/>
                </a:lnTo>
                <a:lnTo>
                  <a:pt x="13609" y="20708"/>
                </a:lnTo>
                <a:lnTo>
                  <a:pt x="13677" y="20694"/>
                </a:lnTo>
                <a:lnTo>
                  <a:pt x="13742" y="20674"/>
                </a:lnTo>
                <a:lnTo>
                  <a:pt x="13700" y="20659"/>
                </a:lnTo>
                <a:lnTo>
                  <a:pt x="13690" y="20639"/>
                </a:lnTo>
                <a:lnTo>
                  <a:pt x="13746" y="20607"/>
                </a:lnTo>
                <a:lnTo>
                  <a:pt x="13736" y="20585"/>
                </a:lnTo>
                <a:lnTo>
                  <a:pt x="13697" y="20572"/>
                </a:lnTo>
                <a:lnTo>
                  <a:pt x="13707" y="20545"/>
                </a:lnTo>
                <a:lnTo>
                  <a:pt x="13727" y="20513"/>
                </a:lnTo>
                <a:lnTo>
                  <a:pt x="13744" y="20482"/>
                </a:lnTo>
                <a:lnTo>
                  <a:pt x="13747" y="20454"/>
                </a:lnTo>
                <a:lnTo>
                  <a:pt x="13776" y="20418"/>
                </a:lnTo>
                <a:lnTo>
                  <a:pt x="13801" y="20386"/>
                </a:lnTo>
                <a:lnTo>
                  <a:pt x="13783" y="20363"/>
                </a:lnTo>
                <a:lnTo>
                  <a:pt x="13784" y="20334"/>
                </a:lnTo>
                <a:lnTo>
                  <a:pt x="13818" y="20297"/>
                </a:lnTo>
                <a:lnTo>
                  <a:pt x="13795" y="20272"/>
                </a:lnTo>
                <a:lnTo>
                  <a:pt x="13810" y="20253"/>
                </a:lnTo>
                <a:lnTo>
                  <a:pt x="13820" y="20233"/>
                </a:lnTo>
                <a:lnTo>
                  <a:pt x="13778" y="20218"/>
                </a:lnTo>
                <a:lnTo>
                  <a:pt x="13736" y="20206"/>
                </a:lnTo>
                <a:lnTo>
                  <a:pt x="13689" y="20189"/>
                </a:lnTo>
                <a:lnTo>
                  <a:pt x="13663" y="20166"/>
                </a:lnTo>
                <a:lnTo>
                  <a:pt x="13651" y="20139"/>
                </a:lnTo>
                <a:lnTo>
                  <a:pt x="13598" y="20129"/>
                </a:lnTo>
                <a:lnTo>
                  <a:pt x="13550" y="20109"/>
                </a:lnTo>
                <a:lnTo>
                  <a:pt x="13604" y="20078"/>
                </a:lnTo>
                <a:lnTo>
                  <a:pt x="13561" y="20063"/>
                </a:lnTo>
                <a:lnTo>
                  <a:pt x="13495" y="20078"/>
                </a:lnTo>
                <a:lnTo>
                  <a:pt x="13431" y="20107"/>
                </a:lnTo>
                <a:lnTo>
                  <a:pt x="13364" y="20129"/>
                </a:lnTo>
                <a:lnTo>
                  <a:pt x="13332" y="20107"/>
                </a:lnTo>
                <a:lnTo>
                  <a:pt x="13259" y="20107"/>
                </a:lnTo>
                <a:lnTo>
                  <a:pt x="13197" y="20100"/>
                </a:lnTo>
                <a:lnTo>
                  <a:pt x="13141" y="20092"/>
                </a:lnTo>
                <a:lnTo>
                  <a:pt x="13104" y="20072"/>
                </a:lnTo>
                <a:lnTo>
                  <a:pt x="13168" y="20029"/>
                </a:lnTo>
                <a:lnTo>
                  <a:pt x="13121" y="20013"/>
                </a:lnTo>
                <a:lnTo>
                  <a:pt x="13077" y="19992"/>
                </a:lnTo>
                <a:lnTo>
                  <a:pt x="13116" y="19955"/>
                </a:lnTo>
                <a:lnTo>
                  <a:pt x="13125" y="19940"/>
                </a:lnTo>
                <a:lnTo>
                  <a:pt x="12938" y="20024"/>
                </a:lnTo>
                <a:lnTo>
                  <a:pt x="12889" y="20060"/>
                </a:lnTo>
                <a:lnTo>
                  <a:pt x="12855" y="20099"/>
                </a:lnTo>
                <a:lnTo>
                  <a:pt x="12798" y="20130"/>
                </a:lnTo>
                <a:lnTo>
                  <a:pt x="12806" y="20164"/>
                </a:lnTo>
                <a:lnTo>
                  <a:pt x="12801" y="20198"/>
                </a:lnTo>
                <a:lnTo>
                  <a:pt x="12812" y="20231"/>
                </a:lnTo>
                <a:lnTo>
                  <a:pt x="12771" y="20267"/>
                </a:lnTo>
                <a:lnTo>
                  <a:pt x="12732" y="20297"/>
                </a:lnTo>
                <a:lnTo>
                  <a:pt x="12660" y="20322"/>
                </a:lnTo>
                <a:lnTo>
                  <a:pt x="12593" y="20327"/>
                </a:lnTo>
                <a:lnTo>
                  <a:pt x="12514" y="20324"/>
                </a:lnTo>
                <a:lnTo>
                  <a:pt x="12446" y="20317"/>
                </a:lnTo>
                <a:lnTo>
                  <a:pt x="12493" y="20284"/>
                </a:lnTo>
                <a:lnTo>
                  <a:pt x="12443" y="20263"/>
                </a:lnTo>
                <a:lnTo>
                  <a:pt x="12426" y="20233"/>
                </a:lnTo>
                <a:lnTo>
                  <a:pt x="12389" y="20269"/>
                </a:lnTo>
                <a:lnTo>
                  <a:pt x="12335" y="20295"/>
                </a:lnTo>
                <a:lnTo>
                  <a:pt x="12301" y="20327"/>
                </a:lnTo>
                <a:lnTo>
                  <a:pt x="12229" y="20349"/>
                </a:lnTo>
                <a:lnTo>
                  <a:pt x="12160" y="20363"/>
                </a:lnTo>
                <a:lnTo>
                  <a:pt x="12084" y="20380"/>
                </a:lnTo>
                <a:lnTo>
                  <a:pt x="12002" y="20398"/>
                </a:lnTo>
                <a:lnTo>
                  <a:pt x="11982" y="20430"/>
                </a:lnTo>
                <a:lnTo>
                  <a:pt x="11914" y="20452"/>
                </a:lnTo>
                <a:lnTo>
                  <a:pt x="11886" y="20486"/>
                </a:lnTo>
                <a:lnTo>
                  <a:pt x="11892" y="20516"/>
                </a:lnTo>
                <a:lnTo>
                  <a:pt x="11803" y="20528"/>
                </a:lnTo>
                <a:lnTo>
                  <a:pt x="11744" y="20518"/>
                </a:lnTo>
                <a:lnTo>
                  <a:pt x="11682" y="20511"/>
                </a:lnTo>
                <a:lnTo>
                  <a:pt x="11729" y="20484"/>
                </a:lnTo>
                <a:lnTo>
                  <a:pt x="11743" y="20450"/>
                </a:lnTo>
                <a:lnTo>
                  <a:pt x="11677" y="20444"/>
                </a:lnTo>
                <a:lnTo>
                  <a:pt x="11690" y="20410"/>
                </a:lnTo>
                <a:lnTo>
                  <a:pt x="11724" y="20380"/>
                </a:lnTo>
                <a:lnTo>
                  <a:pt x="11739" y="20346"/>
                </a:lnTo>
                <a:lnTo>
                  <a:pt x="11775" y="20316"/>
                </a:lnTo>
                <a:lnTo>
                  <a:pt x="11788" y="20306"/>
                </a:lnTo>
                <a:lnTo>
                  <a:pt x="11813" y="20284"/>
                </a:lnTo>
                <a:lnTo>
                  <a:pt x="11751" y="20275"/>
                </a:lnTo>
                <a:lnTo>
                  <a:pt x="11741" y="20279"/>
                </a:lnTo>
                <a:lnTo>
                  <a:pt x="11665" y="20299"/>
                </a:lnTo>
                <a:lnTo>
                  <a:pt x="11706" y="20262"/>
                </a:lnTo>
                <a:lnTo>
                  <a:pt x="11707" y="20260"/>
                </a:lnTo>
                <a:lnTo>
                  <a:pt x="11706" y="20258"/>
                </a:lnTo>
                <a:lnTo>
                  <a:pt x="11697" y="20260"/>
                </a:lnTo>
                <a:lnTo>
                  <a:pt x="11680" y="20265"/>
                </a:lnTo>
                <a:lnTo>
                  <a:pt x="11662" y="20270"/>
                </a:lnTo>
                <a:lnTo>
                  <a:pt x="11647" y="20275"/>
                </a:lnTo>
                <a:lnTo>
                  <a:pt x="11642" y="20277"/>
                </a:lnTo>
                <a:lnTo>
                  <a:pt x="11660" y="20243"/>
                </a:lnTo>
                <a:lnTo>
                  <a:pt x="11571" y="20282"/>
                </a:lnTo>
                <a:lnTo>
                  <a:pt x="11571" y="20280"/>
                </a:lnTo>
                <a:lnTo>
                  <a:pt x="11579" y="20253"/>
                </a:lnTo>
                <a:lnTo>
                  <a:pt x="11586" y="20218"/>
                </a:lnTo>
                <a:lnTo>
                  <a:pt x="11515" y="20225"/>
                </a:lnTo>
                <a:lnTo>
                  <a:pt x="11537" y="20196"/>
                </a:lnTo>
                <a:lnTo>
                  <a:pt x="11544" y="20189"/>
                </a:lnTo>
                <a:lnTo>
                  <a:pt x="11519" y="20157"/>
                </a:lnTo>
                <a:lnTo>
                  <a:pt x="11561" y="20114"/>
                </a:lnTo>
                <a:lnTo>
                  <a:pt x="11547" y="20073"/>
                </a:lnTo>
                <a:lnTo>
                  <a:pt x="11546" y="20038"/>
                </a:lnTo>
                <a:lnTo>
                  <a:pt x="11544" y="20003"/>
                </a:lnTo>
                <a:lnTo>
                  <a:pt x="11546" y="19966"/>
                </a:lnTo>
                <a:lnTo>
                  <a:pt x="11556" y="19925"/>
                </a:lnTo>
                <a:lnTo>
                  <a:pt x="11576" y="19881"/>
                </a:lnTo>
                <a:lnTo>
                  <a:pt x="11566" y="19843"/>
                </a:lnTo>
                <a:lnTo>
                  <a:pt x="11610" y="19807"/>
                </a:lnTo>
                <a:lnTo>
                  <a:pt x="11650" y="19774"/>
                </a:lnTo>
                <a:lnTo>
                  <a:pt x="11692" y="19726"/>
                </a:lnTo>
                <a:lnTo>
                  <a:pt x="11765" y="19673"/>
                </a:lnTo>
                <a:lnTo>
                  <a:pt x="11828" y="19681"/>
                </a:lnTo>
                <a:lnTo>
                  <a:pt x="11896" y="19671"/>
                </a:lnTo>
                <a:lnTo>
                  <a:pt x="11968" y="19669"/>
                </a:lnTo>
                <a:lnTo>
                  <a:pt x="11997" y="19622"/>
                </a:lnTo>
                <a:lnTo>
                  <a:pt x="11946" y="19594"/>
                </a:lnTo>
                <a:lnTo>
                  <a:pt x="11961" y="19551"/>
                </a:lnTo>
                <a:lnTo>
                  <a:pt x="11987" y="19511"/>
                </a:lnTo>
                <a:lnTo>
                  <a:pt x="12000" y="19464"/>
                </a:lnTo>
                <a:lnTo>
                  <a:pt x="12030" y="19424"/>
                </a:lnTo>
                <a:lnTo>
                  <a:pt x="12073" y="19375"/>
                </a:lnTo>
                <a:lnTo>
                  <a:pt x="12115" y="19336"/>
                </a:lnTo>
                <a:lnTo>
                  <a:pt x="12169" y="19294"/>
                </a:lnTo>
                <a:lnTo>
                  <a:pt x="12226" y="19267"/>
                </a:lnTo>
                <a:lnTo>
                  <a:pt x="12290" y="19232"/>
                </a:lnTo>
                <a:lnTo>
                  <a:pt x="12344" y="19191"/>
                </a:lnTo>
                <a:lnTo>
                  <a:pt x="12421" y="19183"/>
                </a:lnTo>
                <a:lnTo>
                  <a:pt x="12482" y="19149"/>
                </a:lnTo>
                <a:lnTo>
                  <a:pt x="12556" y="19147"/>
                </a:lnTo>
                <a:lnTo>
                  <a:pt x="12618" y="19107"/>
                </a:lnTo>
                <a:lnTo>
                  <a:pt x="12670" y="19072"/>
                </a:lnTo>
                <a:lnTo>
                  <a:pt x="12737" y="19025"/>
                </a:lnTo>
                <a:lnTo>
                  <a:pt x="12800" y="18993"/>
                </a:lnTo>
                <a:lnTo>
                  <a:pt x="12845" y="18949"/>
                </a:lnTo>
                <a:lnTo>
                  <a:pt x="12842" y="18903"/>
                </a:lnTo>
                <a:lnTo>
                  <a:pt x="12808" y="18866"/>
                </a:lnTo>
                <a:lnTo>
                  <a:pt x="12778" y="18823"/>
                </a:lnTo>
                <a:lnTo>
                  <a:pt x="12732" y="18791"/>
                </a:lnTo>
                <a:lnTo>
                  <a:pt x="12675" y="18765"/>
                </a:lnTo>
                <a:lnTo>
                  <a:pt x="12608" y="18752"/>
                </a:lnTo>
                <a:lnTo>
                  <a:pt x="12554" y="18732"/>
                </a:lnTo>
                <a:lnTo>
                  <a:pt x="12487" y="18720"/>
                </a:lnTo>
                <a:lnTo>
                  <a:pt x="12436" y="18686"/>
                </a:lnTo>
                <a:lnTo>
                  <a:pt x="12419" y="18634"/>
                </a:lnTo>
                <a:lnTo>
                  <a:pt x="12371" y="18592"/>
                </a:lnTo>
                <a:lnTo>
                  <a:pt x="12369" y="18535"/>
                </a:lnTo>
                <a:lnTo>
                  <a:pt x="12305" y="18508"/>
                </a:lnTo>
                <a:lnTo>
                  <a:pt x="12236" y="18483"/>
                </a:lnTo>
                <a:lnTo>
                  <a:pt x="12195" y="18442"/>
                </a:lnTo>
                <a:lnTo>
                  <a:pt x="12165" y="18393"/>
                </a:lnTo>
                <a:lnTo>
                  <a:pt x="12123" y="18350"/>
                </a:lnTo>
                <a:lnTo>
                  <a:pt x="12062" y="18388"/>
                </a:lnTo>
                <a:lnTo>
                  <a:pt x="11988" y="18375"/>
                </a:lnTo>
                <a:lnTo>
                  <a:pt x="11929" y="18346"/>
                </a:lnTo>
                <a:lnTo>
                  <a:pt x="11845" y="18316"/>
                </a:lnTo>
                <a:lnTo>
                  <a:pt x="11766" y="18282"/>
                </a:lnTo>
                <a:lnTo>
                  <a:pt x="11699" y="18240"/>
                </a:lnTo>
                <a:lnTo>
                  <a:pt x="11632" y="18201"/>
                </a:lnTo>
                <a:lnTo>
                  <a:pt x="11595" y="18158"/>
                </a:lnTo>
                <a:lnTo>
                  <a:pt x="11620" y="18107"/>
                </a:lnTo>
                <a:lnTo>
                  <a:pt x="11578" y="18060"/>
                </a:lnTo>
                <a:lnTo>
                  <a:pt x="11499" y="18043"/>
                </a:lnTo>
                <a:lnTo>
                  <a:pt x="11401" y="18031"/>
                </a:lnTo>
                <a:lnTo>
                  <a:pt x="11332" y="18031"/>
                </a:lnTo>
                <a:lnTo>
                  <a:pt x="11234" y="18028"/>
                </a:lnTo>
                <a:lnTo>
                  <a:pt x="11165" y="18033"/>
                </a:lnTo>
                <a:lnTo>
                  <a:pt x="11068" y="18035"/>
                </a:lnTo>
                <a:lnTo>
                  <a:pt x="10983" y="18042"/>
                </a:lnTo>
                <a:lnTo>
                  <a:pt x="10921" y="18016"/>
                </a:lnTo>
                <a:lnTo>
                  <a:pt x="10891" y="17967"/>
                </a:lnTo>
                <a:lnTo>
                  <a:pt x="10864" y="17910"/>
                </a:lnTo>
                <a:lnTo>
                  <a:pt x="10850" y="17845"/>
                </a:lnTo>
                <a:lnTo>
                  <a:pt x="10800" y="17806"/>
                </a:lnTo>
                <a:lnTo>
                  <a:pt x="10798" y="17865"/>
                </a:lnTo>
                <a:lnTo>
                  <a:pt x="10780" y="17935"/>
                </a:lnTo>
                <a:lnTo>
                  <a:pt x="10711" y="17947"/>
                </a:lnTo>
                <a:lnTo>
                  <a:pt x="10642" y="17962"/>
                </a:lnTo>
                <a:lnTo>
                  <a:pt x="10556" y="17964"/>
                </a:lnTo>
                <a:lnTo>
                  <a:pt x="10478" y="17973"/>
                </a:lnTo>
                <a:lnTo>
                  <a:pt x="10399" y="17999"/>
                </a:lnTo>
                <a:lnTo>
                  <a:pt x="10337" y="18026"/>
                </a:lnTo>
                <a:lnTo>
                  <a:pt x="10266" y="18018"/>
                </a:lnTo>
                <a:lnTo>
                  <a:pt x="10197" y="18008"/>
                </a:lnTo>
                <a:lnTo>
                  <a:pt x="10130" y="18013"/>
                </a:lnTo>
                <a:lnTo>
                  <a:pt x="10066" y="18040"/>
                </a:lnTo>
                <a:lnTo>
                  <a:pt x="9985" y="18033"/>
                </a:lnTo>
                <a:lnTo>
                  <a:pt x="9915" y="18020"/>
                </a:lnTo>
                <a:lnTo>
                  <a:pt x="9851" y="18036"/>
                </a:lnTo>
                <a:lnTo>
                  <a:pt x="9815" y="18085"/>
                </a:lnTo>
                <a:lnTo>
                  <a:pt x="9773" y="18136"/>
                </a:lnTo>
                <a:lnTo>
                  <a:pt x="9702" y="18154"/>
                </a:lnTo>
                <a:lnTo>
                  <a:pt x="9610" y="18153"/>
                </a:lnTo>
                <a:lnTo>
                  <a:pt x="9512" y="18129"/>
                </a:lnTo>
                <a:lnTo>
                  <a:pt x="9448" y="18102"/>
                </a:lnTo>
                <a:lnTo>
                  <a:pt x="9374" y="18119"/>
                </a:lnTo>
                <a:lnTo>
                  <a:pt x="9305" y="18084"/>
                </a:lnTo>
                <a:lnTo>
                  <a:pt x="9248" y="18047"/>
                </a:lnTo>
                <a:lnTo>
                  <a:pt x="9179" y="18028"/>
                </a:lnTo>
                <a:lnTo>
                  <a:pt x="9140" y="18068"/>
                </a:lnTo>
                <a:lnTo>
                  <a:pt x="9065" y="18089"/>
                </a:lnTo>
                <a:lnTo>
                  <a:pt x="9039" y="18137"/>
                </a:lnTo>
                <a:lnTo>
                  <a:pt x="9002" y="18185"/>
                </a:lnTo>
                <a:lnTo>
                  <a:pt x="8942" y="18218"/>
                </a:lnTo>
                <a:lnTo>
                  <a:pt x="8879" y="18250"/>
                </a:lnTo>
                <a:lnTo>
                  <a:pt x="8819" y="18264"/>
                </a:lnTo>
                <a:lnTo>
                  <a:pt x="8753" y="18275"/>
                </a:lnTo>
                <a:lnTo>
                  <a:pt x="8617" y="18217"/>
                </a:lnTo>
                <a:lnTo>
                  <a:pt x="8543" y="18181"/>
                </a:lnTo>
                <a:lnTo>
                  <a:pt x="8467" y="18159"/>
                </a:lnTo>
                <a:lnTo>
                  <a:pt x="8411" y="18153"/>
                </a:lnTo>
                <a:lnTo>
                  <a:pt x="8401" y="18272"/>
                </a:lnTo>
                <a:lnTo>
                  <a:pt x="8386" y="18321"/>
                </a:lnTo>
                <a:lnTo>
                  <a:pt x="8390" y="18373"/>
                </a:lnTo>
                <a:lnTo>
                  <a:pt x="8383" y="18427"/>
                </a:lnTo>
                <a:lnTo>
                  <a:pt x="8307" y="18429"/>
                </a:lnTo>
                <a:lnTo>
                  <a:pt x="8268" y="18464"/>
                </a:lnTo>
                <a:lnTo>
                  <a:pt x="8208" y="18484"/>
                </a:lnTo>
                <a:lnTo>
                  <a:pt x="8172" y="18520"/>
                </a:lnTo>
                <a:lnTo>
                  <a:pt x="8105" y="18508"/>
                </a:lnTo>
                <a:lnTo>
                  <a:pt x="8051" y="18518"/>
                </a:lnTo>
                <a:lnTo>
                  <a:pt x="8028" y="18543"/>
                </a:lnTo>
                <a:lnTo>
                  <a:pt x="7975" y="18562"/>
                </a:lnTo>
                <a:lnTo>
                  <a:pt x="7911" y="18573"/>
                </a:lnTo>
                <a:lnTo>
                  <a:pt x="7876" y="18609"/>
                </a:lnTo>
                <a:lnTo>
                  <a:pt x="7817" y="18621"/>
                </a:lnTo>
                <a:lnTo>
                  <a:pt x="7750" y="18617"/>
                </a:lnTo>
                <a:lnTo>
                  <a:pt x="7666" y="18573"/>
                </a:lnTo>
                <a:lnTo>
                  <a:pt x="7610" y="18550"/>
                </a:lnTo>
                <a:lnTo>
                  <a:pt x="7671" y="18639"/>
                </a:lnTo>
                <a:lnTo>
                  <a:pt x="7672" y="18688"/>
                </a:lnTo>
                <a:lnTo>
                  <a:pt x="7612" y="18708"/>
                </a:lnTo>
                <a:lnTo>
                  <a:pt x="7582" y="18745"/>
                </a:lnTo>
                <a:lnTo>
                  <a:pt x="7555" y="18777"/>
                </a:lnTo>
                <a:lnTo>
                  <a:pt x="7497" y="18792"/>
                </a:lnTo>
                <a:lnTo>
                  <a:pt x="7487" y="18828"/>
                </a:lnTo>
                <a:lnTo>
                  <a:pt x="7489" y="18860"/>
                </a:lnTo>
                <a:lnTo>
                  <a:pt x="7513" y="18910"/>
                </a:lnTo>
                <a:lnTo>
                  <a:pt x="7507" y="18952"/>
                </a:lnTo>
                <a:lnTo>
                  <a:pt x="7507" y="19003"/>
                </a:lnTo>
                <a:lnTo>
                  <a:pt x="7536" y="19058"/>
                </a:lnTo>
                <a:lnTo>
                  <a:pt x="7582" y="19104"/>
                </a:lnTo>
                <a:lnTo>
                  <a:pt x="7624" y="19154"/>
                </a:lnTo>
                <a:lnTo>
                  <a:pt x="7612" y="19195"/>
                </a:lnTo>
                <a:lnTo>
                  <a:pt x="7597" y="19230"/>
                </a:lnTo>
                <a:lnTo>
                  <a:pt x="7566" y="19262"/>
                </a:lnTo>
                <a:lnTo>
                  <a:pt x="7563" y="19285"/>
                </a:lnTo>
                <a:lnTo>
                  <a:pt x="7624" y="19344"/>
                </a:lnTo>
                <a:lnTo>
                  <a:pt x="7672" y="19383"/>
                </a:lnTo>
                <a:lnTo>
                  <a:pt x="7703" y="19425"/>
                </a:lnTo>
                <a:lnTo>
                  <a:pt x="7738" y="19466"/>
                </a:lnTo>
                <a:lnTo>
                  <a:pt x="7790" y="19506"/>
                </a:lnTo>
                <a:lnTo>
                  <a:pt x="7841" y="19551"/>
                </a:lnTo>
                <a:lnTo>
                  <a:pt x="7841" y="19592"/>
                </a:lnTo>
                <a:lnTo>
                  <a:pt x="7799" y="19610"/>
                </a:lnTo>
                <a:lnTo>
                  <a:pt x="7730" y="19602"/>
                </a:lnTo>
                <a:lnTo>
                  <a:pt x="7671" y="19556"/>
                </a:lnTo>
                <a:lnTo>
                  <a:pt x="7622" y="19513"/>
                </a:lnTo>
                <a:lnTo>
                  <a:pt x="7560" y="19476"/>
                </a:lnTo>
                <a:lnTo>
                  <a:pt x="7536" y="19506"/>
                </a:lnTo>
                <a:lnTo>
                  <a:pt x="7469" y="19476"/>
                </a:lnTo>
                <a:lnTo>
                  <a:pt x="7425" y="19424"/>
                </a:lnTo>
                <a:lnTo>
                  <a:pt x="7408" y="19376"/>
                </a:lnTo>
                <a:lnTo>
                  <a:pt x="7337" y="19333"/>
                </a:lnTo>
                <a:lnTo>
                  <a:pt x="7297" y="19307"/>
                </a:lnTo>
                <a:lnTo>
                  <a:pt x="7107" y="19233"/>
                </a:lnTo>
                <a:lnTo>
                  <a:pt x="7080" y="19262"/>
                </a:lnTo>
                <a:lnTo>
                  <a:pt x="7041" y="19282"/>
                </a:lnTo>
                <a:lnTo>
                  <a:pt x="6999" y="19297"/>
                </a:lnTo>
                <a:lnTo>
                  <a:pt x="6955" y="19316"/>
                </a:lnTo>
                <a:lnTo>
                  <a:pt x="6898" y="19324"/>
                </a:lnTo>
                <a:lnTo>
                  <a:pt x="6947" y="19385"/>
                </a:lnTo>
                <a:lnTo>
                  <a:pt x="6964" y="19425"/>
                </a:lnTo>
                <a:lnTo>
                  <a:pt x="6935" y="19447"/>
                </a:lnTo>
                <a:lnTo>
                  <a:pt x="6873" y="19449"/>
                </a:lnTo>
                <a:lnTo>
                  <a:pt x="6816" y="19445"/>
                </a:lnTo>
                <a:lnTo>
                  <a:pt x="6775" y="19472"/>
                </a:lnTo>
                <a:lnTo>
                  <a:pt x="6718" y="19467"/>
                </a:lnTo>
                <a:lnTo>
                  <a:pt x="6647" y="19467"/>
                </a:lnTo>
                <a:lnTo>
                  <a:pt x="6573" y="19435"/>
                </a:lnTo>
                <a:lnTo>
                  <a:pt x="6514" y="19437"/>
                </a:lnTo>
                <a:lnTo>
                  <a:pt x="6486" y="19459"/>
                </a:lnTo>
                <a:lnTo>
                  <a:pt x="6466" y="19484"/>
                </a:lnTo>
                <a:lnTo>
                  <a:pt x="6469" y="19519"/>
                </a:lnTo>
                <a:lnTo>
                  <a:pt x="6486" y="19565"/>
                </a:lnTo>
                <a:lnTo>
                  <a:pt x="6513" y="19607"/>
                </a:lnTo>
                <a:lnTo>
                  <a:pt x="6555" y="19654"/>
                </a:lnTo>
                <a:lnTo>
                  <a:pt x="6614" y="19686"/>
                </a:lnTo>
                <a:lnTo>
                  <a:pt x="6651" y="19730"/>
                </a:lnTo>
                <a:lnTo>
                  <a:pt x="6642" y="19757"/>
                </a:lnTo>
                <a:lnTo>
                  <a:pt x="6688" y="19797"/>
                </a:lnTo>
                <a:lnTo>
                  <a:pt x="6748" y="19848"/>
                </a:lnTo>
                <a:lnTo>
                  <a:pt x="6726" y="19870"/>
                </a:lnTo>
                <a:lnTo>
                  <a:pt x="6763" y="19907"/>
                </a:lnTo>
                <a:lnTo>
                  <a:pt x="6806" y="19947"/>
                </a:lnTo>
                <a:lnTo>
                  <a:pt x="6846" y="19984"/>
                </a:lnTo>
                <a:lnTo>
                  <a:pt x="6883" y="20029"/>
                </a:lnTo>
                <a:lnTo>
                  <a:pt x="6912" y="20067"/>
                </a:lnTo>
                <a:lnTo>
                  <a:pt x="6977" y="20115"/>
                </a:lnTo>
                <a:lnTo>
                  <a:pt x="7014" y="20151"/>
                </a:lnTo>
                <a:lnTo>
                  <a:pt x="7092" y="20184"/>
                </a:lnTo>
                <a:lnTo>
                  <a:pt x="7142" y="20223"/>
                </a:lnTo>
                <a:lnTo>
                  <a:pt x="7103" y="20231"/>
                </a:lnTo>
                <a:lnTo>
                  <a:pt x="7048" y="20235"/>
                </a:lnTo>
                <a:lnTo>
                  <a:pt x="7073" y="20267"/>
                </a:lnTo>
                <a:lnTo>
                  <a:pt x="7043" y="20280"/>
                </a:lnTo>
                <a:lnTo>
                  <a:pt x="6986" y="20274"/>
                </a:lnTo>
                <a:lnTo>
                  <a:pt x="6974" y="20297"/>
                </a:lnTo>
                <a:lnTo>
                  <a:pt x="7040" y="20329"/>
                </a:lnTo>
                <a:lnTo>
                  <a:pt x="7142" y="20368"/>
                </a:lnTo>
                <a:lnTo>
                  <a:pt x="7203" y="20400"/>
                </a:lnTo>
                <a:lnTo>
                  <a:pt x="7236" y="20432"/>
                </a:lnTo>
                <a:lnTo>
                  <a:pt x="7284" y="20464"/>
                </a:lnTo>
                <a:lnTo>
                  <a:pt x="7346" y="20497"/>
                </a:lnTo>
                <a:lnTo>
                  <a:pt x="7386" y="20529"/>
                </a:lnTo>
                <a:lnTo>
                  <a:pt x="7430" y="20560"/>
                </a:lnTo>
                <a:lnTo>
                  <a:pt x="7457" y="20588"/>
                </a:lnTo>
                <a:lnTo>
                  <a:pt x="7482" y="20617"/>
                </a:lnTo>
                <a:lnTo>
                  <a:pt x="7516" y="20647"/>
                </a:lnTo>
                <a:lnTo>
                  <a:pt x="7571" y="20679"/>
                </a:lnTo>
                <a:lnTo>
                  <a:pt x="7541" y="20686"/>
                </a:lnTo>
                <a:lnTo>
                  <a:pt x="7499" y="20689"/>
                </a:lnTo>
                <a:lnTo>
                  <a:pt x="7519" y="20715"/>
                </a:lnTo>
                <a:lnTo>
                  <a:pt x="7533" y="20740"/>
                </a:lnTo>
                <a:lnTo>
                  <a:pt x="7560" y="20765"/>
                </a:lnTo>
                <a:lnTo>
                  <a:pt x="7603" y="20794"/>
                </a:lnTo>
                <a:lnTo>
                  <a:pt x="7656" y="20822"/>
                </a:lnTo>
                <a:lnTo>
                  <a:pt x="7740" y="20849"/>
                </a:lnTo>
                <a:lnTo>
                  <a:pt x="7696" y="20851"/>
                </a:lnTo>
                <a:lnTo>
                  <a:pt x="7733" y="20881"/>
                </a:lnTo>
                <a:lnTo>
                  <a:pt x="7809" y="20908"/>
                </a:lnTo>
                <a:lnTo>
                  <a:pt x="7883" y="20925"/>
                </a:lnTo>
                <a:lnTo>
                  <a:pt x="7954" y="20952"/>
                </a:lnTo>
                <a:lnTo>
                  <a:pt x="7922" y="20960"/>
                </a:lnTo>
                <a:lnTo>
                  <a:pt x="7881" y="20969"/>
                </a:lnTo>
                <a:lnTo>
                  <a:pt x="7942" y="20994"/>
                </a:lnTo>
                <a:lnTo>
                  <a:pt x="7935" y="21007"/>
                </a:lnTo>
                <a:lnTo>
                  <a:pt x="8009" y="21024"/>
                </a:lnTo>
                <a:lnTo>
                  <a:pt x="8073" y="21045"/>
                </a:lnTo>
                <a:lnTo>
                  <a:pt x="8140" y="21068"/>
                </a:lnTo>
                <a:lnTo>
                  <a:pt x="8214" y="21090"/>
                </a:lnTo>
                <a:lnTo>
                  <a:pt x="8280" y="21112"/>
                </a:lnTo>
                <a:lnTo>
                  <a:pt x="8346" y="21134"/>
                </a:lnTo>
                <a:lnTo>
                  <a:pt x="8413" y="21154"/>
                </a:lnTo>
                <a:lnTo>
                  <a:pt x="8502" y="21172"/>
                </a:lnTo>
                <a:lnTo>
                  <a:pt x="8469" y="21181"/>
                </a:lnTo>
                <a:lnTo>
                  <a:pt x="8514" y="21201"/>
                </a:lnTo>
                <a:lnTo>
                  <a:pt x="8585" y="21221"/>
                </a:lnTo>
                <a:lnTo>
                  <a:pt x="8666" y="21243"/>
                </a:lnTo>
                <a:lnTo>
                  <a:pt x="8714" y="21262"/>
                </a:lnTo>
                <a:lnTo>
                  <a:pt x="8686" y="21268"/>
                </a:lnTo>
                <a:lnTo>
                  <a:pt x="8728" y="21285"/>
                </a:lnTo>
                <a:lnTo>
                  <a:pt x="8795" y="21292"/>
                </a:lnTo>
                <a:lnTo>
                  <a:pt x="8836" y="21290"/>
                </a:lnTo>
                <a:lnTo>
                  <a:pt x="8889" y="21307"/>
                </a:lnTo>
                <a:lnTo>
                  <a:pt x="8879" y="21317"/>
                </a:lnTo>
                <a:lnTo>
                  <a:pt x="8933" y="21336"/>
                </a:lnTo>
                <a:lnTo>
                  <a:pt x="8997" y="21342"/>
                </a:lnTo>
                <a:lnTo>
                  <a:pt x="9068" y="21346"/>
                </a:lnTo>
                <a:lnTo>
                  <a:pt x="9144" y="21351"/>
                </a:lnTo>
                <a:lnTo>
                  <a:pt x="9223" y="21359"/>
                </a:lnTo>
                <a:lnTo>
                  <a:pt x="9299" y="21368"/>
                </a:lnTo>
                <a:lnTo>
                  <a:pt x="9366" y="21376"/>
                </a:lnTo>
                <a:lnTo>
                  <a:pt x="9425" y="21378"/>
                </a:lnTo>
                <a:lnTo>
                  <a:pt x="9475" y="21374"/>
                </a:lnTo>
                <a:lnTo>
                  <a:pt x="9447" y="21358"/>
                </a:lnTo>
                <a:lnTo>
                  <a:pt x="9494" y="21353"/>
                </a:lnTo>
                <a:lnTo>
                  <a:pt x="9561" y="21356"/>
                </a:lnTo>
                <a:lnTo>
                  <a:pt x="9628" y="21356"/>
                </a:lnTo>
                <a:lnTo>
                  <a:pt x="9713" y="21359"/>
                </a:lnTo>
                <a:lnTo>
                  <a:pt x="9778" y="21363"/>
                </a:lnTo>
                <a:lnTo>
                  <a:pt x="9847" y="21364"/>
                </a:lnTo>
                <a:lnTo>
                  <a:pt x="9915" y="21368"/>
                </a:lnTo>
                <a:lnTo>
                  <a:pt x="9985" y="21373"/>
                </a:lnTo>
                <a:lnTo>
                  <a:pt x="10054" y="21381"/>
                </a:lnTo>
                <a:lnTo>
                  <a:pt x="10088" y="21383"/>
                </a:lnTo>
                <a:lnTo>
                  <a:pt x="10152" y="21386"/>
                </a:lnTo>
                <a:lnTo>
                  <a:pt x="10219" y="21386"/>
                </a:lnTo>
                <a:lnTo>
                  <a:pt x="10275" y="21376"/>
                </a:lnTo>
                <a:lnTo>
                  <a:pt x="10339" y="21371"/>
                </a:lnTo>
                <a:lnTo>
                  <a:pt x="10398" y="21364"/>
                </a:lnTo>
                <a:lnTo>
                  <a:pt x="10473" y="21359"/>
                </a:lnTo>
                <a:lnTo>
                  <a:pt x="10536" y="21354"/>
                </a:lnTo>
                <a:lnTo>
                  <a:pt x="10559" y="21346"/>
                </a:lnTo>
                <a:lnTo>
                  <a:pt x="10585" y="21312"/>
                </a:lnTo>
                <a:lnTo>
                  <a:pt x="10585" y="21295"/>
                </a:lnTo>
                <a:lnTo>
                  <a:pt x="10517" y="21290"/>
                </a:lnTo>
                <a:lnTo>
                  <a:pt x="10441" y="21292"/>
                </a:lnTo>
                <a:lnTo>
                  <a:pt x="10372" y="21287"/>
                </a:lnTo>
                <a:lnTo>
                  <a:pt x="10389" y="21270"/>
                </a:lnTo>
                <a:lnTo>
                  <a:pt x="10393" y="21252"/>
                </a:lnTo>
                <a:lnTo>
                  <a:pt x="10388" y="21233"/>
                </a:lnTo>
                <a:lnTo>
                  <a:pt x="10447" y="21226"/>
                </a:lnTo>
                <a:lnTo>
                  <a:pt x="10521" y="21225"/>
                </a:lnTo>
                <a:lnTo>
                  <a:pt x="10586" y="21221"/>
                </a:lnTo>
                <a:lnTo>
                  <a:pt x="10649" y="21215"/>
                </a:lnTo>
                <a:lnTo>
                  <a:pt x="10709" y="21206"/>
                </a:lnTo>
                <a:lnTo>
                  <a:pt x="10781" y="21208"/>
                </a:lnTo>
                <a:lnTo>
                  <a:pt x="10824" y="21193"/>
                </a:lnTo>
                <a:lnTo>
                  <a:pt x="10842" y="21169"/>
                </a:lnTo>
                <a:lnTo>
                  <a:pt x="10896" y="21181"/>
                </a:lnTo>
                <a:lnTo>
                  <a:pt x="10963" y="21188"/>
                </a:lnTo>
                <a:lnTo>
                  <a:pt x="11031" y="21184"/>
                </a:lnTo>
                <a:lnTo>
                  <a:pt x="11073" y="21167"/>
                </a:lnTo>
                <a:lnTo>
                  <a:pt x="11120" y="21151"/>
                </a:lnTo>
                <a:lnTo>
                  <a:pt x="11152" y="21129"/>
                </a:lnTo>
                <a:lnTo>
                  <a:pt x="11179" y="21108"/>
                </a:lnTo>
                <a:lnTo>
                  <a:pt x="11191" y="21087"/>
                </a:lnTo>
                <a:lnTo>
                  <a:pt x="11219" y="21107"/>
                </a:lnTo>
                <a:lnTo>
                  <a:pt x="11265" y="21129"/>
                </a:lnTo>
                <a:lnTo>
                  <a:pt x="11329" y="21140"/>
                </a:lnTo>
                <a:lnTo>
                  <a:pt x="11389" y="21151"/>
                </a:lnTo>
                <a:lnTo>
                  <a:pt x="11472" y="21154"/>
                </a:lnTo>
                <a:lnTo>
                  <a:pt x="11547" y="21149"/>
                </a:lnTo>
                <a:lnTo>
                  <a:pt x="11621" y="21154"/>
                </a:lnTo>
                <a:lnTo>
                  <a:pt x="11685" y="21159"/>
                </a:lnTo>
                <a:lnTo>
                  <a:pt x="11759" y="21159"/>
                </a:lnTo>
                <a:lnTo>
                  <a:pt x="11834" y="21151"/>
                </a:lnTo>
                <a:lnTo>
                  <a:pt x="11906" y="21156"/>
                </a:lnTo>
                <a:lnTo>
                  <a:pt x="11950" y="21167"/>
                </a:lnTo>
                <a:lnTo>
                  <a:pt x="12017" y="21169"/>
                </a:lnTo>
                <a:lnTo>
                  <a:pt x="12057" y="21183"/>
                </a:lnTo>
                <a:lnTo>
                  <a:pt x="12098" y="21196"/>
                </a:lnTo>
                <a:lnTo>
                  <a:pt x="12078" y="21216"/>
                </a:lnTo>
                <a:lnTo>
                  <a:pt x="12012" y="21228"/>
                </a:lnTo>
                <a:lnTo>
                  <a:pt x="12004" y="21248"/>
                </a:lnTo>
                <a:lnTo>
                  <a:pt x="12057" y="21253"/>
                </a:lnTo>
                <a:lnTo>
                  <a:pt x="12123" y="21252"/>
                </a:lnTo>
                <a:lnTo>
                  <a:pt x="12195" y="21241"/>
                </a:lnTo>
                <a:lnTo>
                  <a:pt x="12246" y="21250"/>
                </a:lnTo>
                <a:lnTo>
                  <a:pt x="12184" y="21265"/>
                </a:lnTo>
                <a:lnTo>
                  <a:pt x="12131" y="21284"/>
                </a:lnTo>
                <a:lnTo>
                  <a:pt x="12061" y="21297"/>
                </a:lnTo>
                <a:lnTo>
                  <a:pt x="12002" y="21312"/>
                </a:lnTo>
                <a:lnTo>
                  <a:pt x="12002" y="21331"/>
                </a:lnTo>
                <a:lnTo>
                  <a:pt x="11963" y="21349"/>
                </a:lnTo>
                <a:lnTo>
                  <a:pt x="11926" y="21364"/>
                </a:lnTo>
                <a:lnTo>
                  <a:pt x="11881" y="21379"/>
                </a:lnTo>
                <a:lnTo>
                  <a:pt x="11837" y="21401"/>
                </a:lnTo>
                <a:lnTo>
                  <a:pt x="11830" y="21415"/>
                </a:lnTo>
                <a:lnTo>
                  <a:pt x="11830" y="21428"/>
                </a:lnTo>
                <a:lnTo>
                  <a:pt x="11775" y="21442"/>
                </a:lnTo>
                <a:lnTo>
                  <a:pt x="11765" y="21454"/>
                </a:lnTo>
                <a:lnTo>
                  <a:pt x="11759" y="21469"/>
                </a:lnTo>
                <a:lnTo>
                  <a:pt x="11780" y="21482"/>
                </a:lnTo>
                <a:lnTo>
                  <a:pt x="11817" y="21489"/>
                </a:lnTo>
                <a:lnTo>
                  <a:pt x="11835" y="21496"/>
                </a:lnTo>
                <a:cubicBezTo>
                  <a:pt x="11494" y="21528"/>
                  <a:pt x="11149" y="21546"/>
                  <a:pt x="10800" y="21546"/>
                </a:cubicBezTo>
                <a:cubicBezTo>
                  <a:pt x="6012" y="21546"/>
                  <a:pt x="1960" y="18391"/>
                  <a:pt x="576" y="14055"/>
                </a:cubicBezTo>
                <a:lnTo>
                  <a:pt x="609" y="14135"/>
                </a:lnTo>
                <a:lnTo>
                  <a:pt x="638" y="14192"/>
                </a:lnTo>
                <a:lnTo>
                  <a:pt x="678" y="14301"/>
                </a:lnTo>
                <a:lnTo>
                  <a:pt x="732" y="14458"/>
                </a:lnTo>
                <a:lnTo>
                  <a:pt x="754" y="14510"/>
                </a:lnTo>
                <a:lnTo>
                  <a:pt x="769" y="14572"/>
                </a:lnTo>
                <a:lnTo>
                  <a:pt x="821" y="14699"/>
                </a:lnTo>
                <a:lnTo>
                  <a:pt x="872" y="14805"/>
                </a:lnTo>
                <a:lnTo>
                  <a:pt x="927" y="14904"/>
                </a:lnTo>
                <a:lnTo>
                  <a:pt x="995" y="15035"/>
                </a:lnTo>
                <a:lnTo>
                  <a:pt x="1035" y="15097"/>
                </a:lnTo>
                <a:lnTo>
                  <a:pt x="1060" y="15094"/>
                </a:lnTo>
                <a:lnTo>
                  <a:pt x="1079" y="15092"/>
                </a:lnTo>
                <a:lnTo>
                  <a:pt x="1045" y="14963"/>
                </a:lnTo>
                <a:lnTo>
                  <a:pt x="1028" y="14867"/>
                </a:lnTo>
                <a:lnTo>
                  <a:pt x="939" y="14653"/>
                </a:lnTo>
                <a:lnTo>
                  <a:pt x="838" y="14406"/>
                </a:lnTo>
                <a:lnTo>
                  <a:pt x="712" y="14055"/>
                </a:lnTo>
                <a:lnTo>
                  <a:pt x="630" y="13796"/>
                </a:lnTo>
                <a:lnTo>
                  <a:pt x="564" y="13576"/>
                </a:lnTo>
                <a:lnTo>
                  <a:pt x="517" y="13431"/>
                </a:lnTo>
                <a:lnTo>
                  <a:pt x="507" y="13372"/>
                </a:lnTo>
                <a:lnTo>
                  <a:pt x="485" y="13296"/>
                </a:lnTo>
                <a:lnTo>
                  <a:pt x="444" y="13187"/>
                </a:lnTo>
                <a:lnTo>
                  <a:pt x="431" y="13125"/>
                </a:lnTo>
                <a:lnTo>
                  <a:pt x="465" y="13195"/>
                </a:lnTo>
                <a:lnTo>
                  <a:pt x="453" y="13133"/>
                </a:lnTo>
                <a:lnTo>
                  <a:pt x="429" y="13046"/>
                </a:lnTo>
                <a:lnTo>
                  <a:pt x="404" y="12988"/>
                </a:lnTo>
                <a:lnTo>
                  <a:pt x="347" y="12800"/>
                </a:lnTo>
                <a:lnTo>
                  <a:pt x="315" y="12707"/>
                </a:lnTo>
                <a:lnTo>
                  <a:pt x="295" y="12657"/>
                </a:lnTo>
                <a:lnTo>
                  <a:pt x="273" y="12613"/>
                </a:lnTo>
                <a:lnTo>
                  <a:pt x="288" y="12714"/>
                </a:lnTo>
                <a:lnTo>
                  <a:pt x="313" y="12815"/>
                </a:lnTo>
                <a:lnTo>
                  <a:pt x="338" y="12975"/>
                </a:lnTo>
                <a:lnTo>
                  <a:pt x="330" y="12987"/>
                </a:lnTo>
                <a:lnTo>
                  <a:pt x="350" y="13047"/>
                </a:lnTo>
                <a:lnTo>
                  <a:pt x="372" y="13155"/>
                </a:lnTo>
                <a:lnTo>
                  <a:pt x="399" y="13320"/>
                </a:lnTo>
                <a:lnTo>
                  <a:pt x="426" y="13458"/>
                </a:lnTo>
                <a:lnTo>
                  <a:pt x="426" y="13493"/>
                </a:lnTo>
                <a:lnTo>
                  <a:pt x="436" y="13552"/>
                </a:lnTo>
                <a:lnTo>
                  <a:pt x="448" y="13628"/>
                </a:lnTo>
                <a:lnTo>
                  <a:pt x="451" y="13657"/>
                </a:lnTo>
                <a:cubicBezTo>
                  <a:pt x="199" y="12745"/>
                  <a:pt x="54" y="11790"/>
                  <a:pt x="54" y="10800"/>
                </a:cubicBezTo>
                <a:cubicBezTo>
                  <a:pt x="54" y="8729"/>
                  <a:pt x="652" y="6799"/>
                  <a:pt x="1672" y="5156"/>
                </a:cubicBezTo>
                <a:lnTo>
                  <a:pt x="1668" y="5240"/>
                </a:lnTo>
                <a:lnTo>
                  <a:pt x="1634" y="5323"/>
                </a:lnTo>
                <a:lnTo>
                  <a:pt x="1665" y="5309"/>
                </a:lnTo>
                <a:lnTo>
                  <a:pt x="1685" y="5353"/>
                </a:lnTo>
                <a:lnTo>
                  <a:pt x="1680" y="5390"/>
                </a:lnTo>
                <a:lnTo>
                  <a:pt x="1623" y="5474"/>
                </a:lnTo>
                <a:lnTo>
                  <a:pt x="1640" y="5563"/>
                </a:lnTo>
                <a:lnTo>
                  <a:pt x="1685" y="5535"/>
                </a:lnTo>
                <a:lnTo>
                  <a:pt x="1833" y="5348"/>
                </a:lnTo>
                <a:lnTo>
                  <a:pt x="1793" y="5472"/>
                </a:lnTo>
                <a:lnTo>
                  <a:pt x="1724" y="5652"/>
                </a:lnTo>
                <a:lnTo>
                  <a:pt x="1678" y="5824"/>
                </a:lnTo>
                <a:lnTo>
                  <a:pt x="1619" y="6092"/>
                </a:lnTo>
                <a:lnTo>
                  <a:pt x="1636" y="6243"/>
                </a:lnTo>
                <a:lnTo>
                  <a:pt x="1626" y="6329"/>
                </a:lnTo>
                <a:lnTo>
                  <a:pt x="1601" y="6508"/>
                </a:lnTo>
                <a:lnTo>
                  <a:pt x="1614" y="6624"/>
                </a:lnTo>
                <a:lnTo>
                  <a:pt x="1631" y="6676"/>
                </a:lnTo>
                <a:lnTo>
                  <a:pt x="1636" y="6811"/>
                </a:lnTo>
                <a:lnTo>
                  <a:pt x="1641" y="7006"/>
                </a:lnTo>
                <a:lnTo>
                  <a:pt x="1712" y="7093"/>
                </a:lnTo>
                <a:lnTo>
                  <a:pt x="1757" y="7019"/>
                </a:lnTo>
                <a:lnTo>
                  <a:pt x="1808" y="6886"/>
                </a:lnTo>
                <a:lnTo>
                  <a:pt x="1907" y="6780"/>
                </a:lnTo>
                <a:lnTo>
                  <a:pt x="1884" y="6747"/>
                </a:lnTo>
                <a:lnTo>
                  <a:pt x="1951" y="6595"/>
                </a:lnTo>
                <a:lnTo>
                  <a:pt x="2006" y="6553"/>
                </a:lnTo>
                <a:lnTo>
                  <a:pt x="2059" y="6282"/>
                </a:lnTo>
                <a:lnTo>
                  <a:pt x="2134" y="6107"/>
                </a:lnTo>
                <a:lnTo>
                  <a:pt x="2158" y="5981"/>
                </a:lnTo>
                <a:lnTo>
                  <a:pt x="2188" y="5794"/>
                </a:lnTo>
                <a:lnTo>
                  <a:pt x="2251" y="5658"/>
                </a:lnTo>
                <a:lnTo>
                  <a:pt x="2301" y="5621"/>
                </a:lnTo>
                <a:lnTo>
                  <a:pt x="2410" y="5509"/>
                </a:lnTo>
                <a:lnTo>
                  <a:pt x="2474" y="5442"/>
                </a:lnTo>
                <a:lnTo>
                  <a:pt x="2495" y="5373"/>
                </a:lnTo>
                <a:lnTo>
                  <a:pt x="2633" y="5215"/>
                </a:lnTo>
                <a:lnTo>
                  <a:pt x="2744" y="5075"/>
                </a:lnTo>
                <a:lnTo>
                  <a:pt x="2926" y="4838"/>
                </a:lnTo>
                <a:lnTo>
                  <a:pt x="3123" y="4658"/>
                </a:lnTo>
                <a:lnTo>
                  <a:pt x="3213" y="4545"/>
                </a:lnTo>
                <a:lnTo>
                  <a:pt x="3245" y="4442"/>
                </a:lnTo>
                <a:lnTo>
                  <a:pt x="3400" y="4345"/>
                </a:lnTo>
                <a:lnTo>
                  <a:pt x="3481" y="4309"/>
                </a:lnTo>
                <a:lnTo>
                  <a:pt x="3516" y="4250"/>
                </a:lnTo>
                <a:lnTo>
                  <a:pt x="3558" y="4242"/>
                </a:lnTo>
                <a:lnTo>
                  <a:pt x="3587" y="4242"/>
                </a:lnTo>
                <a:lnTo>
                  <a:pt x="3614" y="4208"/>
                </a:lnTo>
                <a:lnTo>
                  <a:pt x="3656" y="4213"/>
                </a:lnTo>
                <a:lnTo>
                  <a:pt x="3723" y="4121"/>
                </a:lnTo>
                <a:lnTo>
                  <a:pt x="3734" y="4070"/>
                </a:lnTo>
                <a:lnTo>
                  <a:pt x="3845" y="4026"/>
                </a:lnTo>
                <a:lnTo>
                  <a:pt x="3868" y="4084"/>
                </a:lnTo>
                <a:lnTo>
                  <a:pt x="3868" y="4141"/>
                </a:lnTo>
                <a:lnTo>
                  <a:pt x="3851" y="4208"/>
                </a:lnTo>
                <a:lnTo>
                  <a:pt x="3863" y="4265"/>
                </a:lnTo>
                <a:lnTo>
                  <a:pt x="3919" y="4343"/>
                </a:lnTo>
                <a:lnTo>
                  <a:pt x="3989" y="4331"/>
                </a:lnTo>
                <a:lnTo>
                  <a:pt x="3959" y="4388"/>
                </a:lnTo>
                <a:lnTo>
                  <a:pt x="4016" y="4513"/>
                </a:lnTo>
                <a:lnTo>
                  <a:pt x="4008" y="4637"/>
                </a:lnTo>
                <a:lnTo>
                  <a:pt x="3917" y="4836"/>
                </a:lnTo>
                <a:lnTo>
                  <a:pt x="3994" y="4839"/>
                </a:lnTo>
                <a:lnTo>
                  <a:pt x="4069" y="4824"/>
                </a:lnTo>
                <a:lnTo>
                  <a:pt x="4250" y="4663"/>
                </a:lnTo>
                <a:lnTo>
                  <a:pt x="4360" y="4558"/>
                </a:lnTo>
                <a:lnTo>
                  <a:pt x="4393" y="4659"/>
                </a:lnTo>
                <a:lnTo>
                  <a:pt x="4380" y="4836"/>
                </a:lnTo>
                <a:lnTo>
                  <a:pt x="4393" y="5001"/>
                </a:lnTo>
                <a:lnTo>
                  <a:pt x="4439" y="5060"/>
                </a:lnTo>
                <a:lnTo>
                  <a:pt x="4400" y="5230"/>
                </a:lnTo>
                <a:lnTo>
                  <a:pt x="4435" y="5306"/>
                </a:lnTo>
                <a:lnTo>
                  <a:pt x="4373" y="5439"/>
                </a:lnTo>
                <a:lnTo>
                  <a:pt x="4373" y="5550"/>
                </a:lnTo>
                <a:lnTo>
                  <a:pt x="4311" y="5716"/>
                </a:lnTo>
                <a:lnTo>
                  <a:pt x="4284" y="5821"/>
                </a:lnTo>
                <a:lnTo>
                  <a:pt x="4302" y="5900"/>
                </a:lnTo>
                <a:lnTo>
                  <a:pt x="4336" y="5799"/>
                </a:lnTo>
                <a:lnTo>
                  <a:pt x="4402" y="5851"/>
                </a:lnTo>
                <a:lnTo>
                  <a:pt x="4473" y="5917"/>
                </a:lnTo>
                <a:lnTo>
                  <a:pt x="4493" y="5989"/>
                </a:lnTo>
                <a:lnTo>
                  <a:pt x="4547" y="6033"/>
                </a:lnTo>
                <a:lnTo>
                  <a:pt x="4575" y="6090"/>
                </a:lnTo>
                <a:lnTo>
                  <a:pt x="4552" y="6215"/>
                </a:lnTo>
                <a:lnTo>
                  <a:pt x="4600" y="6287"/>
                </a:lnTo>
                <a:lnTo>
                  <a:pt x="4616" y="6418"/>
                </a:lnTo>
                <a:lnTo>
                  <a:pt x="4700" y="6503"/>
                </a:lnTo>
                <a:lnTo>
                  <a:pt x="4717" y="6582"/>
                </a:lnTo>
                <a:lnTo>
                  <a:pt x="4898" y="6662"/>
                </a:lnTo>
                <a:lnTo>
                  <a:pt x="5047" y="6747"/>
                </a:lnTo>
                <a:lnTo>
                  <a:pt x="5161" y="6705"/>
                </a:lnTo>
                <a:lnTo>
                  <a:pt x="5164" y="6647"/>
                </a:lnTo>
                <a:lnTo>
                  <a:pt x="5104" y="6514"/>
                </a:lnTo>
                <a:lnTo>
                  <a:pt x="5048" y="6484"/>
                </a:lnTo>
                <a:lnTo>
                  <a:pt x="5041" y="6388"/>
                </a:lnTo>
                <a:lnTo>
                  <a:pt x="5028" y="6336"/>
                </a:lnTo>
                <a:lnTo>
                  <a:pt x="5048" y="6255"/>
                </a:lnTo>
                <a:lnTo>
                  <a:pt x="5043" y="6147"/>
                </a:lnTo>
                <a:lnTo>
                  <a:pt x="4983" y="6055"/>
                </a:lnTo>
                <a:lnTo>
                  <a:pt x="4897" y="5982"/>
                </a:lnTo>
                <a:lnTo>
                  <a:pt x="4861" y="5977"/>
                </a:lnTo>
                <a:lnTo>
                  <a:pt x="4787" y="5917"/>
                </a:lnTo>
                <a:lnTo>
                  <a:pt x="4695" y="5925"/>
                </a:lnTo>
                <a:lnTo>
                  <a:pt x="4617" y="5860"/>
                </a:lnTo>
                <a:lnTo>
                  <a:pt x="4602" y="5728"/>
                </a:lnTo>
                <a:lnTo>
                  <a:pt x="4557" y="5602"/>
                </a:lnTo>
                <a:lnTo>
                  <a:pt x="4459" y="5627"/>
                </a:lnTo>
                <a:lnTo>
                  <a:pt x="4462" y="5518"/>
                </a:lnTo>
                <a:lnTo>
                  <a:pt x="4528" y="5363"/>
                </a:lnTo>
                <a:lnTo>
                  <a:pt x="4643" y="5114"/>
                </a:lnTo>
                <a:lnTo>
                  <a:pt x="4681" y="4942"/>
                </a:lnTo>
                <a:lnTo>
                  <a:pt x="4814" y="4902"/>
                </a:lnTo>
                <a:lnTo>
                  <a:pt x="4772" y="5028"/>
                </a:lnTo>
                <a:lnTo>
                  <a:pt x="4902" y="4986"/>
                </a:lnTo>
                <a:lnTo>
                  <a:pt x="5030" y="5018"/>
                </a:lnTo>
                <a:lnTo>
                  <a:pt x="5087" y="5154"/>
                </a:lnTo>
                <a:lnTo>
                  <a:pt x="5141" y="5218"/>
                </a:lnTo>
                <a:lnTo>
                  <a:pt x="5270" y="5206"/>
                </a:lnTo>
                <a:lnTo>
                  <a:pt x="5378" y="5264"/>
                </a:lnTo>
                <a:lnTo>
                  <a:pt x="5323" y="5381"/>
                </a:lnTo>
                <a:lnTo>
                  <a:pt x="5371" y="5467"/>
                </a:lnTo>
                <a:lnTo>
                  <a:pt x="5587" y="5272"/>
                </a:lnTo>
                <a:lnTo>
                  <a:pt x="5733" y="5110"/>
                </a:lnTo>
                <a:lnTo>
                  <a:pt x="5932" y="4967"/>
                </a:lnTo>
                <a:lnTo>
                  <a:pt x="6080" y="4838"/>
                </a:lnTo>
                <a:lnTo>
                  <a:pt x="6136" y="4567"/>
                </a:lnTo>
                <a:lnTo>
                  <a:pt x="6099" y="4309"/>
                </a:lnTo>
                <a:lnTo>
                  <a:pt x="6019" y="4213"/>
                </a:lnTo>
                <a:lnTo>
                  <a:pt x="5890" y="4158"/>
                </a:lnTo>
                <a:lnTo>
                  <a:pt x="5777" y="4006"/>
                </a:lnTo>
                <a:lnTo>
                  <a:pt x="5690" y="3888"/>
                </a:lnTo>
                <a:lnTo>
                  <a:pt x="5747" y="3784"/>
                </a:lnTo>
                <a:lnTo>
                  <a:pt x="5905" y="3624"/>
                </a:lnTo>
                <a:lnTo>
                  <a:pt x="6141" y="3463"/>
                </a:lnTo>
                <a:lnTo>
                  <a:pt x="6220" y="3424"/>
                </a:lnTo>
                <a:lnTo>
                  <a:pt x="6420" y="3422"/>
                </a:lnTo>
                <a:lnTo>
                  <a:pt x="6371" y="3481"/>
                </a:lnTo>
                <a:lnTo>
                  <a:pt x="6391" y="3570"/>
                </a:lnTo>
                <a:lnTo>
                  <a:pt x="6482" y="3543"/>
                </a:lnTo>
                <a:lnTo>
                  <a:pt x="6567" y="3392"/>
                </a:lnTo>
                <a:lnTo>
                  <a:pt x="6742" y="3338"/>
                </a:lnTo>
                <a:lnTo>
                  <a:pt x="6981" y="3230"/>
                </a:lnTo>
                <a:lnTo>
                  <a:pt x="7085" y="3149"/>
                </a:lnTo>
                <a:lnTo>
                  <a:pt x="7134" y="3183"/>
                </a:lnTo>
                <a:lnTo>
                  <a:pt x="7245" y="3109"/>
                </a:lnTo>
                <a:lnTo>
                  <a:pt x="7432" y="3064"/>
                </a:lnTo>
                <a:lnTo>
                  <a:pt x="7681" y="2924"/>
                </a:lnTo>
                <a:lnTo>
                  <a:pt x="7928" y="2776"/>
                </a:lnTo>
                <a:lnTo>
                  <a:pt x="8110" y="2611"/>
                </a:lnTo>
                <a:lnTo>
                  <a:pt x="8272" y="2439"/>
                </a:lnTo>
                <a:lnTo>
                  <a:pt x="8415" y="2299"/>
                </a:lnTo>
                <a:lnTo>
                  <a:pt x="8507" y="2279"/>
                </a:lnTo>
                <a:lnTo>
                  <a:pt x="8566" y="2185"/>
                </a:lnTo>
                <a:lnTo>
                  <a:pt x="8608" y="2092"/>
                </a:lnTo>
                <a:lnTo>
                  <a:pt x="8523" y="2069"/>
                </a:lnTo>
                <a:lnTo>
                  <a:pt x="8497" y="2015"/>
                </a:lnTo>
                <a:lnTo>
                  <a:pt x="8603" y="1975"/>
                </a:lnTo>
                <a:lnTo>
                  <a:pt x="8624" y="1895"/>
                </a:lnTo>
                <a:lnTo>
                  <a:pt x="8538" y="1828"/>
                </a:lnTo>
                <a:lnTo>
                  <a:pt x="8467" y="1746"/>
                </a:lnTo>
                <a:lnTo>
                  <a:pt x="8437" y="1655"/>
                </a:lnTo>
                <a:lnTo>
                  <a:pt x="8292" y="1621"/>
                </a:lnTo>
                <a:lnTo>
                  <a:pt x="8390" y="1545"/>
                </a:lnTo>
                <a:lnTo>
                  <a:pt x="8548" y="1480"/>
                </a:lnTo>
                <a:lnTo>
                  <a:pt x="8634" y="1422"/>
                </a:lnTo>
                <a:lnTo>
                  <a:pt x="8849" y="1375"/>
                </a:lnTo>
                <a:lnTo>
                  <a:pt x="8839" y="1331"/>
                </a:lnTo>
                <a:lnTo>
                  <a:pt x="8746" y="1338"/>
                </a:lnTo>
                <a:lnTo>
                  <a:pt x="8629" y="1318"/>
                </a:lnTo>
                <a:lnTo>
                  <a:pt x="8443" y="1400"/>
                </a:lnTo>
                <a:lnTo>
                  <a:pt x="8339" y="1389"/>
                </a:lnTo>
                <a:lnTo>
                  <a:pt x="8349" y="1350"/>
                </a:lnTo>
                <a:lnTo>
                  <a:pt x="8238" y="1352"/>
                </a:lnTo>
                <a:lnTo>
                  <a:pt x="8189" y="1303"/>
                </a:lnTo>
                <a:lnTo>
                  <a:pt x="8277" y="1252"/>
                </a:lnTo>
                <a:lnTo>
                  <a:pt x="8416" y="1230"/>
                </a:lnTo>
                <a:lnTo>
                  <a:pt x="8526" y="1167"/>
                </a:lnTo>
                <a:lnTo>
                  <a:pt x="8706" y="1091"/>
                </a:lnTo>
                <a:lnTo>
                  <a:pt x="8837" y="1049"/>
                </a:lnTo>
                <a:lnTo>
                  <a:pt x="8896" y="1082"/>
                </a:lnTo>
                <a:lnTo>
                  <a:pt x="8765" y="1150"/>
                </a:lnTo>
                <a:lnTo>
                  <a:pt x="8782" y="1178"/>
                </a:lnTo>
                <a:lnTo>
                  <a:pt x="8693" y="1225"/>
                </a:lnTo>
                <a:lnTo>
                  <a:pt x="8854" y="1187"/>
                </a:lnTo>
                <a:lnTo>
                  <a:pt x="8972" y="1136"/>
                </a:lnTo>
                <a:lnTo>
                  <a:pt x="9179" y="1094"/>
                </a:lnTo>
                <a:lnTo>
                  <a:pt x="9240" y="1111"/>
                </a:lnTo>
                <a:lnTo>
                  <a:pt x="9320" y="1113"/>
                </a:lnTo>
                <a:lnTo>
                  <a:pt x="9327" y="1124"/>
                </a:lnTo>
                <a:lnTo>
                  <a:pt x="9278" y="1173"/>
                </a:lnTo>
                <a:lnTo>
                  <a:pt x="9287" y="1187"/>
                </a:lnTo>
                <a:lnTo>
                  <a:pt x="9250" y="1200"/>
                </a:lnTo>
                <a:lnTo>
                  <a:pt x="9201" y="1241"/>
                </a:lnTo>
                <a:lnTo>
                  <a:pt x="9236" y="1252"/>
                </a:lnTo>
                <a:lnTo>
                  <a:pt x="9272" y="1257"/>
                </a:lnTo>
                <a:lnTo>
                  <a:pt x="9273" y="1273"/>
                </a:lnTo>
                <a:lnTo>
                  <a:pt x="9319" y="1262"/>
                </a:lnTo>
                <a:lnTo>
                  <a:pt x="9341" y="1244"/>
                </a:lnTo>
                <a:lnTo>
                  <a:pt x="9408" y="1256"/>
                </a:lnTo>
                <a:lnTo>
                  <a:pt x="9494" y="1325"/>
                </a:lnTo>
                <a:lnTo>
                  <a:pt x="9379" y="1347"/>
                </a:lnTo>
                <a:lnTo>
                  <a:pt x="9426" y="1438"/>
                </a:lnTo>
                <a:lnTo>
                  <a:pt x="9384" y="1510"/>
                </a:lnTo>
                <a:lnTo>
                  <a:pt x="9393" y="1560"/>
                </a:lnTo>
                <a:lnTo>
                  <a:pt x="9532" y="1544"/>
                </a:lnTo>
                <a:lnTo>
                  <a:pt x="9662" y="1496"/>
                </a:lnTo>
                <a:lnTo>
                  <a:pt x="9805" y="1471"/>
                </a:lnTo>
                <a:lnTo>
                  <a:pt x="9869" y="1416"/>
                </a:lnTo>
                <a:lnTo>
                  <a:pt x="9883" y="1311"/>
                </a:lnTo>
                <a:lnTo>
                  <a:pt x="9854" y="1256"/>
                </a:lnTo>
                <a:lnTo>
                  <a:pt x="9743" y="1161"/>
                </a:lnTo>
                <a:lnTo>
                  <a:pt x="9667" y="1129"/>
                </a:lnTo>
                <a:lnTo>
                  <a:pt x="9613" y="1119"/>
                </a:lnTo>
                <a:lnTo>
                  <a:pt x="9632" y="1109"/>
                </a:lnTo>
                <a:lnTo>
                  <a:pt x="9644" y="1072"/>
                </a:lnTo>
                <a:lnTo>
                  <a:pt x="9711" y="1047"/>
                </a:lnTo>
                <a:lnTo>
                  <a:pt x="9810" y="1028"/>
                </a:lnTo>
                <a:lnTo>
                  <a:pt x="9867" y="1003"/>
                </a:lnTo>
                <a:lnTo>
                  <a:pt x="9896" y="988"/>
                </a:lnTo>
                <a:lnTo>
                  <a:pt x="9974" y="966"/>
                </a:lnTo>
                <a:lnTo>
                  <a:pt x="9977" y="912"/>
                </a:lnTo>
                <a:lnTo>
                  <a:pt x="10024" y="885"/>
                </a:lnTo>
                <a:lnTo>
                  <a:pt x="10090" y="857"/>
                </a:lnTo>
                <a:lnTo>
                  <a:pt x="10142" y="858"/>
                </a:lnTo>
                <a:lnTo>
                  <a:pt x="10167" y="835"/>
                </a:lnTo>
                <a:lnTo>
                  <a:pt x="10361" y="776"/>
                </a:lnTo>
                <a:lnTo>
                  <a:pt x="10443" y="808"/>
                </a:lnTo>
                <a:lnTo>
                  <a:pt x="10531" y="806"/>
                </a:lnTo>
                <a:lnTo>
                  <a:pt x="10718" y="761"/>
                </a:lnTo>
                <a:lnTo>
                  <a:pt x="10808" y="720"/>
                </a:lnTo>
                <a:lnTo>
                  <a:pt x="10990" y="645"/>
                </a:lnTo>
                <a:lnTo>
                  <a:pt x="11165" y="574"/>
                </a:lnTo>
                <a:lnTo>
                  <a:pt x="11204" y="534"/>
                </a:lnTo>
                <a:lnTo>
                  <a:pt x="11386" y="456"/>
                </a:lnTo>
                <a:lnTo>
                  <a:pt x="11425" y="375"/>
                </a:lnTo>
                <a:lnTo>
                  <a:pt x="11419" y="320"/>
                </a:lnTo>
                <a:lnTo>
                  <a:pt x="11499" y="279"/>
                </a:lnTo>
                <a:lnTo>
                  <a:pt x="11483" y="246"/>
                </a:lnTo>
                <a:lnTo>
                  <a:pt x="11307" y="199"/>
                </a:lnTo>
                <a:lnTo>
                  <a:pt x="11185" y="194"/>
                </a:lnTo>
                <a:lnTo>
                  <a:pt x="11116" y="210"/>
                </a:lnTo>
                <a:lnTo>
                  <a:pt x="11007" y="200"/>
                </a:lnTo>
                <a:lnTo>
                  <a:pt x="10951" y="178"/>
                </a:lnTo>
                <a:lnTo>
                  <a:pt x="10778" y="173"/>
                </a:lnTo>
                <a:lnTo>
                  <a:pt x="11179" y="106"/>
                </a:lnTo>
                <a:lnTo>
                  <a:pt x="11446" y="76"/>
                </a:lnTo>
                <a:close/>
                <a:moveTo>
                  <a:pt x="11608" y="204"/>
                </a:moveTo>
                <a:lnTo>
                  <a:pt x="11563" y="207"/>
                </a:lnTo>
                <a:lnTo>
                  <a:pt x="11615" y="226"/>
                </a:lnTo>
                <a:lnTo>
                  <a:pt x="11517" y="239"/>
                </a:lnTo>
                <a:lnTo>
                  <a:pt x="11527" y="295"/>
                </a:lnTo>
                <a:lnTo>
                  <a:pt x="11611" y="340"/>
                </a:lnTo>
                <a:lnTo>
                  <a:pt x="11626" y="406"/>
                </a:lnTo>
                <a:lnTo>
                  <a:pt x="11610" y="443"/>
                </a:lnTo>
                <a:lnTo>
                  <a:pt x="11640" y="503"/>
                </a:lnTo>
                <a:lnTo>
                  <a:pt x="11640" y="559"/>
                </a:lnTo>
                <a:lnTo>
                  <a:pt x="11677" y="611"/>
                </a:lnTo>
                <a:lnTo>
                  <a:pt x="11749" y="567"/>
                </a:lnTo>
                <a:lnTo>
                  <a:pt x="11859" y="609"/>
                </a:lnTo>
                <a:lnTo>
                  <a:pt x="11849" y="567"/>
                </a:lnTo>
                <a:lnTo>
                  <a:pt x="11707" y="502"/>
                </a:lnTo>
                <a:lnTo>
                  <a:pt x="11759" y="428"/>
                </a:lnTo>
                <a:lnTo>
                  <a:pt x="11948" y="454"/>
                </a:lnTo>
                <a:lnTo>
                  <a:pt x="11790" y="359"/>
                </a:lnTo>
                <a:lnTo>
                  <a:pt x="11722" y="311"/>
                </a:lnTo>
                <a:lnTo>
                  <a:pt x="11706" y="269"/>
                </a:lnTo>
                <a:lnTo>
                  <a:pt x="11650" y="229"/>
                </a:lnTo>
                <a:lnTo>
                  <a:pt x="11608" y="204"/>
                </a:lnTo>
                <a:close/>
                <a:moveTo>
                  <a:pt x="11665" y="636"/>
                </a:moveTo>
                <a:lnTo>
                  <a:pt x="11637" y="685"/>
                </a:lnTo>
                <a:lnTo>
                  <a:pt x="11615" y="776"/>
                </a:lnTo>
                <a:lnTo>
                  <a:pt x="11468" y="774"/>
                </a:lnTo>
                <a:lnTo>
                  <a:pt x="11408" y="828"/>
                </a:lnTo>
                <a:lnTo>
                  <a:pt x="11435" y="902"/>
                </a:lnTo>
                <a:lnTo>
                  <a:pt x="11593" y="906"/>
                </a:lnTo>
                <a:lnTo>
                  <a:pt x="11655" y="828"/>
                </a:lnTo>
                <a:lnTo>
                  <a:pt x="11884" y="889"/>
                </a:lnTo>
                <a:lnTo>
                  <a:pt x="11988" y="823"/>
                </a:lnTo>
                <a:lnTo>
                  <a:pt x="12187" y="816"/>
                </a:lnTo>
                <a:lnTo>
                  <a:pt x="12133" y="737"/>
                </a:lnTo>
                <a:lnTo>
                  <a:pt x="12046" y="759"/>
                </a:lnTo>
                <a:lnTo>
                  <a:pt x="11948" y="739"/>
                </a:lnTo>
                <a:lnTo>
                  <a:pt x="11839" y="710"/>
                </a:lnTo>
                <a:lnTo>
                  <a:pt x="11665" y="636"/>
                </a:lnTo>
                <a:close/>
                <a:moveTo>
                  <a:pt x="11637" y="922"/>
                </a:moveTo>
                <a:lnTo>
                  <a:pt x="11488" y="931"/>
                </a:lnTo>
                <a:lnTo>
                  <a:pt x="11433" y="978"/>
                </a:lnTo>
                <a:lnTo>
                  <a:pt x="11468" y="1069"/>
                </a:lnTo>
                <a:lnTo>
                  <a:pt x="11384" y="1168"/>
                </a:lnTo>
                <a:lnTo>
                  <a:pt x="11302" y="1200"/>
                </a:lnTo>
                <a:lnTo>
                  <a:pt x="11084" y="1284"/>
                </a:lnTo>
                <a:lnTo>
                  <a:pt x="10983" y="1241"/>
                </a:lnTo>
                <a:lnTo>
                  <a:pt x="10824" y="1402"/>
                </a:lnTo>
                <a:lnTo>
                  <a:pt x="10660" y="1384"/>
                </a:lnTo>
                <a:lnTo>
                  <a:pt x="10352" y="1417"/>
                </a:lnTo>
                <a:lnTo>
                  <a:pt x="10233" y="1485"/>
                </a:lnTo>
                <a:lnTo>
                  <a:pt x="10073" y="1540"/>
                </a:lnTo>
                <a:lnTo>
                  <a:pt x="9984" y="1604"/>
                </a:lnTo>
                <a:lnTo>
                  <a:pt x="9832" y="1641"/>
                </a:lnTo>
                <a:lnTo>
                  <a:pt x="9888" y="1707"/>
                </a:lnTo>
                <a:lnTo>
                  <a:pt x="9985" y="1732"/>
                </a:lnTo>
                <a:lnTo>
                  <a:pt x="9938" y="1826"/>
                </a:lnTo>
                <a:lnTo>
                  <a:pt x="10012" y="1865"/>
                </a:lnTo>
                <a:lnTo>
                  <a:pt x="10120" y="1816"/>
                </a:lnTo>
                <a:lnTo>
                  <a:pt x="10239" y="1640"/>
                </a:lnTo>
                <a:lnTo>
                  <a:pt x="10086" y="1572"/>
                </a:lnTo>
                <a:lnTo>
                  <a:pt x="10270" y="1565"/>
                </a:lnTo>
                <a:lnTo>
                  <a:pt x="10458" y="1515"/>
                </a:lnTo>
                <a:lnTo>
                  <a:pt x="10731" y="1490"/>
                </a:lnTo>
                <a:lnTo>
                  <a:pt x="10736" y="1562"/>
                </a:lnTo>
                <a:lnTo>
                  <a:pt x="10842" y="1599"/>
                </a:lnTo>
                <a:lnTo>
                  <a:pt x="11064" y="1490"/>
                </a:lnTo>
                <a:lnTo>
                  <a:pt x="11339" y="1488"/>
                </a:lnTo>
                <a:lnTo>
                  <a:pt x="11534" y="1448"/>
                </a:lnTo>
                <a:lnTo>
                  <a:pt x="11608" y="1385"/>
                </a:lnTo>
                <a:lnTo>
                  <a:pt x="11576" y="1338"/>
                </a:lnTo>
                <a:lnTo>
                  <a:pt x="11625" y="1269"/>
                </a:lnTo>
                <a:lnTo>
                  <a:pt x="11613" y="1180"/>
                </a:lnTo>
                <a:lnTo>
                  <a:pt x="11738" y="1101"/>
                </a:lnTo>
                <a:lnTo>
                  <a:pt x="11733" y="1035"/>
                </a:lnTo>
                <a:lnTo>
                  <a:pt x="11637" y="922"/>
                </a:lnTo>
                <a:close/>
                <a:moveTo>
                  <a:pt x="10546" y="1513"/>
                </a:moveTo>
                <a:lnTo>
                  <a:pt x="10480" y="1555"/>
                </a:lnTo>
                <a:lnTo>
                  <a:pt x="10391" y="1547"/>
                </a:lnTo>
                <a:lnTo>
                  <a:pt x="10300" y="1608"/>
                </a:lnTo>
                <a:lnTo>
                  <a:pt x="10297" y="1655"/>
                </a:lnTo>
                <a:lnTo>
                  <a:pt x="10398" y="1680"/>
                </a:lnTo>
                <a:lnTo>
                  <a:pt x="10443" y="1621"/>
                </a:lnTo>
                <a:lnTo>
                  <a:pt x="10526" y="1596"/>
                </a:lnTo>
                <a:lnTo>
                  <a:pt x="10590" y="1628"/>
                </a:lnTo>
                <a:lnTo>
                  <a:pt x="10680" y="1567"/>
                </a:lnTo>
                <a:lnTo>
                  <a:pt x="10660" y="1533"/>
                </a:lnTo>
                <a:lnTo>
                  <a:pt x="10546" y="1513"/>
                </a:lnTo>
                <a:close/>
                <a:moveTo>
                  <a:pt x="8415" y="2628"/>
                </a:moveTo>
                <a:lnTo>
                  <a:pt x="8267" y="2735"/>
                </a:lnTo>
                <a:lnTo>
                  <a:pt x="8147" y="2870"/>
                </a:lnTo>
                <a:lnTo>
                  <a:pt x="8152" y="2963"/>
                </a:lnTo>
                <a:lnTo>
                  <a:pt x="8225" y="3060"/>
                </a:lnTo>
                <a:lnTo>
                  <a:pt x="8312" y="2946"/>
                </a:lnTo>
                <a:lnTo>
                  <a:pt x="8443" y="2734"/>
                </a:lnTo>
                <a:lnTo>
                  <a:pt x="8484" y="2656"/>
                </a:lnTo>
                <a:lnTo>
                  <a:pt x="8415" y="2628"/>
                </a:lnTo>
                <a:close/>
                <a:moveTo>
                  <a:pt x="8425" y="3498"/>
                </a:moveTo>
                <a:lnTo>
                  <a:pt x="8368" y="3540"/>
                </a:lnTo>
                <a:lnTo>
                  <a:pt x="8265" y="3511"/>
                </a:lnTo>
                <a:lnTo>
                  <a:pt x="8159" y="3523"/>
                </a:lnTo>
                <a:lnTo>
                  <a:pt x="8090" y="3656"/>
                </a:lnTo>
                <a:lnTo>
                  <a:pt x="8048" y="3878"/>
                </a:lnTo>
                <a:lnTo>
                  <a:pt x="7982" y="3841"/>
                </a:lnTo>
                <a:lnTo>
                  <a:pt x="7975" y="3978"/>
                </a:lnTo>
                <a:lnTo>
                  <a:pt x="7996" y="4037"/>
                </a:lnTo>
                <a:lnTo>
                  <a:pt x="8075" y="4111"/>
                </a:lnTo>
                <a:lnTo>
                  <a:pt x="8103" y="4055"/>
                </a:lnTo>
                <a:lnTo>
                  <a:pt x="8152" y="4082"/>
                </a:lnTo>
                <a:lnTo>
                  <a:pt x="8093" y="4126"/>
                </a:lnTo>
                <a:lnTo>
                  <a:pt x="8080" y="4188"/>
                </a:lnTo>
                <a:lnTo>
                  <a:pt x="8166" y="4210"/>
                </a:lnTo>
                <a:lnTo>
                  <a:pt x="8329" y="4171"/>
                </a:lnTo>
                <a:lnTo>
                  <a:pt x="8437" y="4247"/>
                </a:lnTo>
                <a:lnTo>
                  <a:pt x="8487" y="4188"/>
                </a:lnTo>
                <a:lnTo>
                  <a:pt x="8548" y="4260"/>
                </a:lnTo>
                <a:lnTo>
                  <a:pt x="8684" y="4321"/>
                </a:lnTo>
                <a:lnTo>
                  <a:pt x="8708" y="4250"/>
                </a:lnTo>
                <a:lnTo>
                  <a:pt x="8650" y="4220"/>
                </a:lnTo>
                <a:lnTo>
                  <a:pt x="8672" y="4138"/>
                </a:lnTo>
                <a:lnTo>
                  <a:pt x="8455" y="4077"/>
                </a:lnTo>
                <a:lnTo>
                  <a:pt x="8374" y="4102"/>
                </a:lnTo>
                <a:lnTo>
                  <a:pt x="8282" y="4097"/>
                </a:lnTo>
                <a:lnTo>
                  <a:pt x="8251" y="3986"/>
                </a:lnTo>
                <a:lnTo>
                  <a:pt x="8289" y="3867"/>
                </a:lnTo>
                <a:lnTo>
                  <a:pt x="8396" y="3808"/>
                </a:lnTo>
                <a:lnTo>
                  <a:pt x="8453" y="3686"/>
                </a:lnTo>
                <a:lnTo>
                  <a:pt x="8403" y="3592"/>
                </a:lnTo>
                <a:lnTo>
                  <a:pt x="8438" y="3532"/>
                </a:lnTo>
                <a:lnTo>
                  <a:pt x="8425" y="3498"/>
                </a:lnTo>
                <a:close/>
                <a:moveTo>
                  <a:pt x="6529" y="3569"/>
                </a:moveTo>
                <a:lnTo>
                  <a:pt x="6437" y="3584"/>
                </a:lnTo>
                <a:lnTo>
                  <a:pt x="6255" y="3658"/>
                </a:lnTo>
                <a:lnTo>
                  <a:pt x="6164" y="3737"/>
                </a:lnTo>
                <a:lnTo>
                  <a:pt x="6144" y="3856"/>
                </a:lnTo>
                <a:lnTo>
                  <a:pt x="6267" y="3872"/>
                </a:lnTo>
                <a:lnTo>
                  <a:pt x="6420" y="3776"/>
                </a:lnTo>
                <a:lnTo>
                  <a:pt x="6472" y="3688"/>
                </a:lnTo>
                <a:lnTo>
                  <a:pt x="6555" y="3614"/>
                </a:lnTo>
                <a:lnTo>
                  <a:pt x="6529" y="3569"/>
                </a:lnTo>
                <a:close/>
                <a:moveTo>
                  <a:pt x="8172" y="4240"/>
                </a:moveTo>
                <a:lnTo>
                  <a:pt x="8021" y="4252"/>
                </a:lnTo>
                <a:lnTo>
                  <a:pt x="8103" y="4355"/>
                </a:lnTo>
                <a:lnTo>
                  <a:pt x="8174" y="4420"/>
                </a:lnTo>
                <a:lnTo>
                  <a:pt x="8231" y="4286"/>
                </a:lnTo>
                <a:lnTo>
                  <a:pt x="8172" y="4240"/>
                </a:lnTo>
                <a:close/>
                <a:moveTo>
                  <a:pt x="8893" y="4302"/>
                </a:moveTo>
                <a:lnTo>
                  <a:pt x="8719" y="4314"/>
                </a:lnTo>
                <a:lnTo>
                  <a:pt x="8824" y="4420"/>
                </a:lnTo>
                <a:lnTo>
                  <a:pt x="8824" y="4478"/>
                </a:lnTo>
                <a:lnTo>
                  <a:pt x="8718" y="4474"/>
                </a:lnTo>
                <a:lnTo>
                  <a:pt x="8741" y="4563"/>
                </a:lnTo>
                <a:lnTo>
                  <a:pt x="8795" y="4567"/>
                </a:lnTo>
                <a:lnTo>
                  <a:pt x="8799" y="4675"/>
                </a:lnTo>
                <a:lnTo>
                  <a:pt x="8888" y="4632"/>
                </a:lnTo>
                <a:lnTo>
                  <a:pt x="8846" y="4542"/>
                </a:lnTo>
                <a:lnTo>
                  <a:pt x="8846" y="4491"/>
                </a:lnTo>
                <a:lnTo>
                  <a:pt x="8984" y="4520"/>
                </a:lnTo>
                <a:lnTo>
                  <a:pt x="8940" y="4355"/>
                </a:lnTo>
                <a:lnTo>
                  <a:pt x="8893" y="4302"/>
                </a:lnTo>
                <a:close/>
                <a:moveTo>
                  <a:pt x="8283" y="4456"/>
                </a:moveTo>
                <a:lnTo>
                  <a:pt x="8307" y="4525"/>
                </a:lnTo>
                <a:lnTo>
                  <a:pt x="8289" y="4604"/>
                </a:lnTo>
                <a:lnTo>
                  <a:pt x="8292" y="4675"/>
                </a:lnTo>
                <a:lnTo>
                  <a:pt x="8410" y="4617"/>
                </a:lnTo>
                <a:lnTo>
                  <a:pt x="8497" y="4543"/>
                </a:lnTo>
                <a:lnTo>
                  <a:pt x="8504" y="4479"/>
                </a:lnTo>
                <a:lnTo>
                  <a:pt x="8388" y="4491"/>
                </a:lnTo>
                <a:lnTo>
                  <a:pt x="8283" y="4456"/>
                </a:lnTo>
                <a:close/>
                <a:moveTo>
                  <a:pt x="8674" y="4518"/>
                </a:moveTo>
                <a:lnTo>
                  <a:pt x="8533" y="4678"/>
                </a:lnTo>
                <a:lnTo>
                  <a:pt x="8566" y="4572"/>
                </a:lnTo>
                <a:lnTo>
                  <a:pt x="8467" y="4590"/>
                </a:lnTo>
                <a:lnTo>
                  <a:pt x="8442" y="4688"/>
                </a:lnTo>
                <a:lnTo>
                  <a:pt x="8395" y="4735"/>
                </a:lnTo>
                <a:lnTo>
                  <a:pt x="8354" y="4781"/>
                </a:lnTo>
                <a:lnTo>
                  <a:pt x="8462" y="4876"/>
                </a:lnTo>
                <a:lnTo>
                  <a:pt x="8521" y="4824"/>
                </a:lnTo>
                <a:lnTo>
                  <a:pt x="8583" y="4722"/>
                </a:lnTo>
                <a:lnTo>
                  <a:pt x="8650" y="4664"/>
                </a:lnTo>
                <a:lnTo>
                  <a:pt x="8674" y="4518"/>
                </a:lnTo>
                <a:close/>
                <a:moveTo>
                  <a:pt x="7853" y="4584"/>
                </a:moveTo>
                <a:lnTo>
                  <a:pt x="7750" y="4749"/>
                </a:lnTo>
                <a:lnTo>
                  <a:pt x="7635" y="4870"/>
                </a:lnTo>
                <a:lnTo>
                  <a:pt x="7502" y="4984"/>
                </a:lnTo>
                <a:lnTo>
                  <a:pt x="7408" y="5105"/>
                </a:lnTo>
                <a:lnTo>
                  <a:pt x="7654" y="4924"/>
                </a:lnTo>
                <a:lnTo>
                  <a:pt x="7753" y="4806"/>
                </a:lnTo>
                <a:lnTo>
                  <a:pt x="7876" y="4705"/>
                </a:lnTo>
                <a:lnTo>
                  <a:pt x="7853" y="4584"/>
                </a:lnTo>
                <a:close/>
                <a:moveTo>
                  <a:pt x="8908" y="4723"/>
                </a:moveTo>
                <a:lnTo>
                  <a:pt x="8915" y="4843"/>
                </a:lnTo>
                <a:lnTo>
                  <a:pt x="8785" y="4856"/>
                </a:lnTo>
                <a:lnTo>
                  <a:pt x="8753" y="4929"/>
                </a:lnTo>
                <a:lnTo>
                  <a:pt x="8612" y="4984"/>
                </a:lnTo>
                <a:lnTo>
                  <a:pt x="8549" y="4920"/>
                </a:lnTo>
                <a:lnTo>
                  <a:pt x="8447" y="4989"/>
                </a:lnTo>
                <a:lnTo>
                  <a:pt x="8331" y="5045"/>
                </a:lnTo>
                <a:lnTo>
                  <a:pt x="8253" y="5186"/>
                </a:lnTo>
                <a:lnTo>
                  <a:pt x="8282" y="5230"/>
                </a:lnTo>
                <a:lnTo>
                  <a:pt x="8422" y="5127"/>
                </a:lnTo>
                <a:lnTo>
                  <a:pt x="8507" y="5124"/>
                </a:lnTo>
                <a:lnTo>
                  <a:pt x="8566" y="5053"/>
                </a:lnTo>
                <a:lnTo>
                  <a:pt x="8681" y="5117"/>
                </a:lnTo>
                <a:lnTo>
                  <a:pt x="8622" y="5198"/>
                </a:lnTo>
                <a:lnTo>
                  <a:pt x="8671" y="5311"/>
                </a:lnTo>
                <a:lnTo>
                  <a:pt x="8886" y="5387"/>
                </a:lnTo>
                <a:lnTo>
                  <a:pt x="8942" y="5306"/>
                </a:lnTo>
                <a:lnTo>
                  <a:pt x="8884" y="5191"/>
                </a:lnTo>
                <a:lnTo>
                  <a:pt x="8974" y="5104"/>
                </a:lnTo>
                <a:lnTo>
                  <a:pt x="9038" y="5262"/>
                </a:lnTo>
                <a:lnTo>
                  <a:pt x="9103" y="5112"/>
                </a:lnTo>
                <a:lnTo>
                  <a:pt x="9095" y="5023"/>
                </a:lnTo>
                <a:lnTo>
                  <a:pt x="9080" y="4920"/>
                </a:lnTo>
                <a:lnTo>
                  <a:pt x="9068" y="4863"/>
                </a:lnTo>
                <a:lnTo>
                  <a:pt x="9054" y="4786"/>
                </a:lnTo>
                <a:lnTo>
                  <a:pt x="8908" y="4723"/>
                </a:lnTo>
                <a:close/>
                <a:moveTo>
                  <a:pt x="7390" y="5336"/>
                </a:moveTo>
                <a:lnTo>
                  <a:pt x="7317" y="5346"/>
                </a:lnTo>
                <a:lnTo>
                  <a:pt x="7221" y="5486"/>
                </a:lnTo>
                <a:lnTo>
                  <a:pt x="7082" y="5621"/>
                </a:lnTo>
                <a:lnTo>
                  <a:pt x="6928" y="5733"/>
                </a:lnTo>
                <a:lnTo>
                  <a:pt x="6856" y="5807"/>
                </a:lnTo>
                <a:lnTo>
                  <a:pt x="6767" y="5925"/>
                </a:lnTo>
                <a:lnTo>
                  <a:pt x="6639" y="6078"/>
                </a:lnTo>
                <a:lnTo>
                  <a:pt x="6430" y="6152"/>
                </a:lnTo>
                <a:lnTo>
                  <a:pt x="6356" y="6198"/>
                </a:lnTo>
                <a:lnTo>
                  <a:pt x="6317" y="6348"/>
                </a:lnTo>
                <a:lnTo>
                  <a:pt x="6186" y="6405"/>
                </a:lnTo>
                <a:lnTo>
                  <a:pt x="6062" y="6373"/>
                </a:lnTo>
                <a:lnTo>
                  <a:pt x="5959" y="6506"/>
                </a:lnTo>
                <a:lnTo>
                  <a:pt x="5939" y="6668"/>
                </a:lnTo>
                <a:lnTo>
                  <a:pt x="5962" y="6812"/>
                </a:lnTo>
                <a:lnTo>
                  <a:pt x="6045" y="6942"/>
                </a:lnTo>
                <a:lnTo>
                  <a:pt x="6129" y="6972"/>
                </a:lnTo>
                <a:lnTo>
                  <a:pt x="6161" y="7199"/>
                </a:lnTo>
                <a:lnTo>
                  <a:pt x="6302" y="7191"/>
                </a:lnTo>
                <a:lnTo>
                  <a:pt x="6413" y="7159"/>
                </a:lnTo>
                <a:lnTo>
                  <a:pt x="6479" y="7231"/>
                </a:lnTo>
                <a:lnTo>
                  <a:pt x="6684" y="7130"/>
                </a:lnTo>
                <a:lnTo>
                  <a:pt x="6772" y="7173"/>
                </a:lnTo>
                <a:lnTo>
                  <a:pt x="6898" y="7161"/>
                </a:lnTo>
                <a:lnTo>
                  <a:pt x="6971" y="7257"/>
                </a:lnTo>
                <a:lnTo>
                  <a:pt x="7169" y="7146"/>
                </a:lnTo>
                <a:lnTo>
                  <a:pt x="7196" y="7203"/>
                </a:lnTo>
                <a:lnTo>
                  <a:pt x="7260" y="6927"/>
                </a:lnTo>
                <a:lnTo>
                  <a:pt x="7263" y="6753"/>
                </a:lnTo>
                <a:lnTo>
                  <a:pt x="7433" y="6610"/>
                </a:lnTo>
                <a:lnTo>
                  <a:pt x="7427" y="6457"/>
                </a:lnTo>
                <a:lnTo>
                  <a:pt x="7486" y="6333"/>
                </a:lnTo>
                <a:lnTo>
                  <a:pt x="7701" y="6284"/>
                </a:lnTo>
                <a:lnTo>
                  <a:pt x="7499" y="6154"/>
                </a:lnTo>
                <a:lnTo>
                  <a:pt x="7531" y="6073"/>
                </a:lnTo>
                <a:lnTo>
                  <a:pt x="7401" y="5934"/>
                </a:lnTo>
                <a:lnTo>
                  <a:pt x="7507" y="5770"/>
                </a:lnTo>
                <a:lnTo>
                  <a:pt x="7640" y="5696"/>
                </a:lnTo>
                <a:lnTo>
                  <a:pt x="7612" y="5621"/>
                </a:lnTo>
                <a:lnTo>
                  <a:pt x="7733" y="5597"/>
                </a:lnTo>
                <a:lnTo>
                  <a:pt x="7748" y="5531"/>
                </a:lnTo>
                <a:lnTo>
                  <a:pt x="7598" y="5503"/>
                </a:lnTo>
                <a:lnTo>
                  <a:pt x="7482" y="5472"/>
                </a:lnTo>
                <a:lnTo>
                  <a:pt x="7477" y="5403"/>
                </a:lnTo>
                <a:lnTo>
                  <a:pt x="7390" y="5336"/>
                </a:lnTo>
                <a:close/>
                <a:moveTo>
                  <a:pt x="9352" y="5915"/>
                </a:moveTo>
                <a:lnTo>
                  <a:pt x="9290" y="5979"/>
                </a:lnTo>
                <a:lnTo>
                  <a:pt x="9251" y="6117"/>
                </a:lnTo>
                <a:lnTo>
                  <a:pt x="9307" y="6331"/>
                </a:lnTo>
                <a:lnTo>
                  <a:pt x="9383" y="6434"/>
                </a:lnTo>
                <a:lnTo>
                  <a:pt x="9435" y="6410"/>
                </a:lnTo>
                <a:lnTo>
                  <a:pt x="9357" y="6324"/>
                </a:lnTo>
                <a:lnTo>
                  <a:pt x="9386" y="6220"/>
                </a:lnTo>
                <a:lnTo>
                  <a:pt x="9484" y="6230"/>
                </a:lnTo>
                <a:lnTo>
                  <a:pt x="9492" y="6082"/>
                </a:lnTo>
                <a:lnTo>
                  <a:pt x="9475" y="6014"/>
                </a:lnTo>
                <a:lnTo>
                  <a:pt x="9364" y="6006"/>
                </a:lnTo>
                <a:lnTo>
                  <a:pt x="9352" y="5915"/>
                </a:lnTo>
                <a:close/>
                <a:moveTo>
                  <a:pt x="8815" y="6041"/>
                </a:moveTo>
                <a:lnTo>
                  <a:pt x="8632" y="6179"/>
                </a:lnTo>
                <a:lnTo>
                  <a:pt x="8420" y="6206"/>
                </a:lnTo>
                <a:lnTo>
                  <a:pt x="8188" y="6208"/>
                </a:lnTo>
                <a:lnTo>
                  <a:pt x="8044" y="6173"/>
                </a:lnTo>
                <a:lnTo>
                  <a:pt x="7890" y="6317"/>
                </a:lnTo>
                <a:lnTo>
                  <a:pt x="7851" y="6391"/>
                </a:lnTo>
                <a:lnTo>
                  <a:pt x="7760" y="6661"/>
                </a:lnTo>
                <a:lnTo>
                  <a:pt x="7735" y="6802"/>
                </a:lnTo>
                <a:lnTo>
                  <a:pt x="7662" y="6925"/>
                </a:lnTo>
                <a:lnTo>
                  <a:pt x="7721" y="7038"/>
                </a:lnTo>
                <a:lnTo>
                  <a:pt x="7797" y="7029"/>
                </a:lnTo>
                <a:lnTo>
                  <a:pt x="7829" y="7194"/>
                </a:lnTo>
                <a:lnTo>
                  <a:pt x="7780" y="7364"/>
                </a:lnTo>
                <a:lnTo>
                  <a:pt x="7859" y="7406"/>
                </a:lnTo>
                <a:lnTo>
                  <a:pt x="7974" y="7366"/>
                </a:lnTo>
                <a:lnTo>
                  <a:pt x="7960" y="7115"/>
                </a:lnTo>
                <a:lnTo>
                  <a:pt x="7942" y="6913"/>
                </a:lnTo>
                <a:lnTo>
                  <a:pt x="8063" y="6846"/>
                </a:lnTo>
                <a:lnTo>
                  <a:pt x="8051" y="7018"/>
                </a:lnTo>
                <a:lnTo>
                  <a:pt x="8186" y="7105"/>
                </a:lnTo>
                <a:lnTo>
                  <a:pt x="8162" y="7176"/>
                </a:lnTo>
                <a:lnTo>
                  <a:pt x="8209" y="7220"/>
                </a:lnTo>
                <a:lnTo>
                  <a:pt x="8388" y="7134"/>
                </a:lnTo>
                <a:lnTo>
                  <a:pt x="8302" y="7287"/>
                </a:lnTo>
                <a:lnTo>
                  <a:pt x="8376" y="7343"/>
                </a:lnTo>
                <a:lnTo>
                  <a:pt x="8472" y="7280"/>
                </a:lnTo>
                <a:lnTo>
                  <a:pt x="8472" y="7164"/>
                </a:lnTo>
                <a:lnTo>
                  <a:pt x="8304" y="6977"/>
                </a:lnTo>
                <a:lnTo>
                  <a:pt x="8336" y="6915"/>
                </a:lnTo>
                <a:lnTo>
                  <a:pt x="8159" y="6710"/>
                </a:lnTo>
                <a:lnTo>
                  <a:pt x="8321" y="6625"/>
                </a:lnTo>
                <a:lnTo>
                  <a:pt x="8400" y="6516"/>
                </a:lnTo>
                <a:lnTo>
                  <a:pt x="8480" y="6535"/>
                </a:lnTo>
                <a:lnTo>
                  <a:pt x="8496" y="6454"/>
                </a:lnTo>
                <a:lnTo>
                  <a:pt x="8152" y="6546"/>
                </a:lnTo>
                <a:lnTo>
                  <a:pt x="8055" y="6636"/>
                </a:lnTo>
                <a:lnTo>
                  <a:pt x="7890" y="6503"/>
                </a:lnTo>
                <a:lnTo>
                  <a:pt x="7915" y="6370"/>
                </a:lnTo>
                <a:lnTo>
                  <a:pt x="8075" y="6327"/>
                </a:lnTo>
                <a:lnTo>
                  <a:pt x="8381" y="6285"/>
                </a:lnTo>
                <a:lnTo>
                  <a:pt x="8560" y="6302"/>
                </a:lnTo>
                <a:lnTo>
                  <a:pt x="8698" y="6257"/>
                </a:lnTo>
                <a:lnTo>
                  <a:pt x="8849" y="6077"/>
                </a:lnTo>
                <a:lnTo>
                  <a:pt x="8815" y="6041"/>
                </a:lnTo>
                <a:close/>
                <a:moveTo>
                  <a:pt x="10189" y="6309"/>
                </a:moveTo>
                <a:lnTo>
                  <a:pt x="10091" y="6368"/>
                </a:lnTo>
                <a:lnTo>
                  <a:pt x="9837" y="6418"/>
                </a:lnTo>
                <a:lnTo>
                  <a:pt x="9918" y="6501"/>
                </a:lnTo>
                <a:lnTo>
                  <a:pt x="10086" y="6526"/>
                </a:lnTo>
                <a:lnTo>
                  <a:pt x="10162" y="6627"/>
                </a:lnTo>
                <a:lnTo>
                  <a:pt x="10438" y="6622"/>
                </a:lnTo>
                <a:lnTo>
                  <a:pt x="10453" y="6668"/>
                </a:lnTo>
                <a:lnTo>
                  <a:pt x="10319" y="6666"/>
                </a:lnTo>
                <a:lnTo>
                  <a:pt x="10117" y="6735"/>
                </a:lnTo>
                <a:lnTo>
                  <a:pt x="10260" y="6816"/>
                </a:lnTo>
                <a:lnTo>
                  <a:pt x="10261" y="6891"/>
                </a:lnTo>
                <a:lnTo>
                  <a:pt x="10305" y="6955"/>
                </a:lnTo>
                <a:lnTo>
                  <a:pt x="10377" y="6939"/>
                </a:lnTo>
                <a:lnTo>
                  <a:pt x="10433" y="6853"/>
                </a:lnTo>
                <a:lnTo>
                  <a:pt x="10716" y="7011"/>
                </a:lnTo>
                <a:lnTo>
                  <a:pt x="10872" y="7026"/>
                </a:lnTo>
                <a:lnTo>
                  <a:pt x="11238" y="7178"/>
                </a:lnTo>
                <a:lnTo>
                  <a:pt x="11327" y="7329"/>
                </a:lnTo>
                <a:lnTo>
                  <a:pt x="11376" y="7524"/>
                </a:lnTo>
                <a:lnTo>
                  <a:pt x="11256" y="7571"/>
                </a:lnTo>
                <a:lnTo>
                  <a:pt x="11177" y="7716"/>
                </a:lnTo>
                <a:lnTo>
                  <a:pt x="11414" y="7716"/>
                </a:lnTo>
                <a:lnTo>
                  <a:pt x="11460" y="7666"/>
                </a:lnTo>
                <a:lnTo>
                  <a:pt x="11650" y="7706"/>
                </a:lnTo>
                <a:lnTo>
                  <a:pt x="11815" y="7861"/>
                </a:lnTo>
                <a:lnTo>
                  <a:pt x="12007" y="7876"/>
                </a:lnTo>
                <a:lnTo>
                  <a:pt x="12111" y="7911"/>
                </a:lnTo>
                <a:lnTo>
                  <a:pt x="12258" y="7856"/>
                </a:lnTo>
                <a:lnTo>
                  <a:pt x="12236" y="7721"/>
                </a:lnTo>
                <a:lnTo>
                  <a:pt x="12352" y="7669"/>
                </a:lnTo>
                <a:lnTo>
                  <a:pt x="12510" y="7627"/>
                </a:lnTo>
                <a:lnTo>
                  <a:pt x="12749" y="7723"/>
                </a:lnTo>
                <a:lnTo>
                  <a:pt x="12840" y="7888"/>
                </a:lnTo>
                <a:lnTo>
                  <a:pt x="12941" y="7996"/>
                </a:lnTo>
                <a:lnTo>
                  <a:pt x="13081" y="8124"/>
                </a:lnTo>
                <a:lnTo>
                  <a:pt x="13263" y="8169"/>
                </a:lnTo>
                <a:lnTo>
                  <a:pt x="13418" y="8204"/>
                </a:lnTo>
                <a:lnTo>
                  <a:pt x="13460" y="8257"/>
                </a:lnTo>
                <a:lnTo>
                  <a:pt x="13581" y="8257"/>
                </a:lnTo>
                <a:lnTo>
                  <a:pt x="13603" y="8206"/>
                </a:lnTo>
                <a:lnTo>
                  <a:pt x="13414" y="8108"/>
                </a:lnTo>
                <a:lnTo>
                  <a:pt x="13470" y="8080"/>
                </a:lnTo>
                <a:lnTo>
                  <a:pt x="13332" y="8036"/>
                </a:lnTo>
                <a:lnTo>
                  <a:pt x="13342" y="7955"/>
                </a:lnTo>
                <a:lnTo>
                  <a:pt x="13237" y="7952"/>
                </a:lnTo>
                <a:lnTo>
                  <a:pt x="13125" y="7750"/>
                </a:lnTo>
                <a:lnTo>
                  <a:pt x="12963" y="7617"/>
                </a:lnTo>
                <a:lnTo>
                  <a:pt x="12926" y="7496"/>
                </a:lnTo>
                <a:lnTo>
                  <a:pt x="13096" y="7491"/>
                </a:lnTo>
                <a:lnTo>
                  <a:pt x="13054" y="7391"/>
                </a:lnTo>
                <a:lnTo>
                  <a:pt x="12748" y="7257"/>
                </a:lnTo>
                <a:lnTo>
                  <a:pt x="12721" y="7151"/>
                </a:lnTo>
                <a:lnTo>
                  <a:pt x="12618" y="7055"/>
                </a:lnTo>
                <a:lnTo>
                  <a:pt x="12490" y="6957"/>
                </a:lnTo>
                <a:lnTo>
                  <a:pt x="12145" y="6836"/>
                </a:lnTo>
                <a:lnTo>
                  <a:pt x="11818" y="6701"/>
                </a:lnTo>
                <a:lnTo>
                  <a:pt x="11616" y="6662"/>
                </a:lnTo>
                <a:lnTo>
                  <a:pt x="11477" y="6597"/>
                </a:lnTo>
                <a:lnTo>
                  <a:pt x="11315" y="6533"/>
                </a:lnTo>
                <a:lnTo>
                  <a:pt x="11147" y="6531"/>
                </a:lnTo>
                <a:lnTo>
                  <a:pt x="10930" y="6634"/>
                </a:lnTo>
                <a:lnTo>
                  <a:pt x="10771" y="6819"/>
                </a:lnTo>
                <a:lnTo>
                  <a:pt x="10576" y="6716"/>
                </a:lnTo>
                <a:lnTo>
                  <a:pt x="10522" y="6437"/>
                </a:lnTo>
                <a:lnTo>
                  <a:pt x="10492" y="6373"/>
                </a:lnTo>
                <a:lnTo>
                  <a:pt x="10189" y="6309"/>
                </a:lnTo>
                <a:close/>
                <a:moveTo>
                  <a:pt x="4143" y="6356"/>
                </a:moveTo>
                <a:lnTo>
                  <a:pt x="3919" y="6403"/>
                </a:lnTo>
                <a:lnTo>
                  <a:pt x="3826" y="6428"/>
                </a:lnTo>
                <a:lnTo>
                  <a:pt x="3835" y="6508"/>
                </a:lnTo>
                <a:lnTo>
                  <a:pt x="3974" y="6637"/>
                </a:lnTo>
                <a:lnTo>
                  <a:pt x="4080" y="6693"/>
                </a:lnTo>
                <a:lnTo>
                  <a:pt x="4153" y="6809"/>
                </a:lnTo>
                <a:lnTo>
                  <a:pt x="4284" y="6871"/>
                </a:lnTo>
                <a:lnTo>
                  <a:pt x="4338" y="6984"/>
                </a:lnTo>
                <a:lnTo>
                  <a:pt x="4382" y="7117"/>
                </a:lnTo>
                <a:lnTo>
                  <a:pt x="4516" y="7218"/>
                </a:lnTo>
                <a:lnTo>
                  <a:pt x="4637" y="7423"/>
                </a:lnTo>
                <a:lnTo>
                  <a:pt x="4718" y="7529"/>
                </a:lnTo>
                <a:lnTo>
                  <a:pt x="4841" y="7637"/>
                </a:lnTo>
                <a:lnTo>
                  <a:pt x="4912" y="7725"/>
                </a:lnTo>
                <a:lnTo>
                  <a:pt x="5122" y="7812"/>
                </a:lnTo>
                <a:lnTo>
                  <a:pt x="5265" y="7925"/>
                </a:lnTo>
                <a:lnTo>
                  <a:pt x="5445" y="7876"/>
                </a:lnTo>
                <a:lnTo>
                  <a:pt x="5439" y="7602"/>
                </a:lnTo>
                <a:lnTo>
                  <a:pt x="5472" y="7375"/>
                </a:lnTo>
                <a:lnTo>
                  <a:pt x="5390" y="7284"/>
                </a:lnTo>
                <a:lnTo>
                  <a:pt x="5270" y="7299"/>
                </a:lnTo>
                <a:lnTo>
                  <a:pt x="5211" y="7216"/>
                </a:lnTo>
                <a:lnTo>
                  <a:pt x="5183" y="7103"/>
                </a:lnTo>
                <a:lnTo>
                  <a:pt x="5124" y="7115"/>
                </a:lnTo>
                <a:lnTo>
                  <a:pt x="5033" y="7080"/>
                </a:lnTo>
                <a:lnTo>
                  <a:pt x="5095" y="6923"/>
                </a:lnTo>
                <a:lnTo>
                  <a:pt x="4974" y="6878"/>
                </a:lnTo>
                <a:lnTo>
                  <a:pt x="4885" y="6762"/>
                </a:lnTo>
                <a:lnTo>
                  <a:pt x="4755" y="6683"/>
                </a:lnTo>
                <a:lnTo>
                  <a:pt x="4597" y="6728"/>
                </a:lnTo>
                <a:lnTo>
                  <a:pt x="4457" y="6592"/>
                </a:lnTo>
                <a:lnTo>
                  <a:pt x="4377" y="6548"/>
                </a:lnTo>
                <a:lnTo>
                  <a:pt x="4265" y="6474"/>
                </a:lnTo>
                <a:lnTo>
                  <a:pt x="4143" y="6356"/>
                </a:lnTo>
                <a:close/>
                <a:moveTo>
                  <a:pt x="2022" y="6619"/>
                </a:moveTo>
                <a:lnTo>
                  <a:pt x="1934" y="6912"/>
                </a:lnTo>
                <a:lnTo>
                  <a:pt x="1924" y="7134"/>
                </a:lnTo>
                <a:lnTo>
                  <a:pt x="1961" y="7233"/>
                </a:lnTo>
                <a:lnTo>
                  <a:pt x="2057" y="7139"/>
                </a:lnTo>
                <a:lnTo>
                  <a:pt x="2107" y="7065"/>
                </a:lnTo>
                <a:lnTo>
                  <a:pt x="2145" y="6885"/>
                </a:lnTo>
                <a:lnTo>
                  <a:pt x="2114" y="6747"/>
                </a:lnTo>
                <a:lnTo>
                  <a:pt x="2081" y="6664"/>
                </a:lnTo>
                <a:lnTo>
                  <a:pt x="2022" y="6619"/>
                </a:lnTo>
                <a:close/>
                <a:moveTo>
                  <a:pt x="9622" y="6750"/>
                </a:moveTo>
                <a:lnTo>
                  <a:pt x="9391" y="6770"/>
                </a:lnTo>
                <a:lnTo>
                  <a:pt x="9347" y="6870"/>
                </a:lnTo>
                <a:lnTo>
                  <a:pt x="9477" y="6868"/>
                </a:lnTo>
                <a:lnTo>
                  <a:pt x="9583" y="6851"/>
                </a:lnTo>
                <a:lnTo>
                  <a:pt x="9740" y="6858"/>
                </a:lnTo>
                <a:lnTo>
                  <a:pt x="9899" y="6923"/>
                </a:lnTo>
                <a:lnTo>
                  <a:pt x="9830" y="6792"/>
                </a:lnTo>
                <a:lnTo>
                  <a:pt x="9622" y="6750"/>
                </a:lnTo>
                <a:close/>
                <a:moveTo>
                  <a:pt x="13670" y="6822"/>
                </a:moveTo>
                <a:lnTo>
                  <a:pt x="13618" y="6858"/>
                </a:lnTo>
                <a:lnTo>
                  <a:pt x="13749" y="6925"/>
                </a:lnTo>
                <a:lnTo>
                  <a:pt x="13852" y="7011"/>
                </a:lnTo>
                <a:lnTo>
                  <a:pt x="13933" y="7078"/>
                </a:lnTo>
                <a:lnTo>
                  <a:pt x="13975" y="7152"/>
                </a:lnTo>
                <a:lnTo>
                  <a:pt x="14005" y="7260"/>
                </a:lnTo>
                <a:lnTo>
                  <a:pt x="14064" y="7220"/>
                </a:lnTo>
                <a:lnTo>
                  <a:pt x="14044" y="7127"/>
                </a:lnTo>
                <a:lnTo>
                  <a:pt x="13976" y="7061"/>
                </a:lnTo>
                <a:lnTo>
                  <a:pt x="13906" y="6979"/>
                </a:lnTo>
                <a:lnTo>
                  <a:pt x="13830" y="6928"/>
                </a:lnTo>
                <a:lnTo>
                  <a:pt x="13768" y="6883"/>
                </a:lnTo>
                <a:lnTo>
                  <a:pt x="13670" y="6822"/>
                </a:lnTo>
                <a:close/>
                <a:moveTo>
                  <a:pt x="9179" y="6832"/>
                </a:moveTo>
                <a:lnTo>
                  <a:pt x="8990" y="6854"/>
                </a:lnTo>
                <a:lnTo>
                  <a:pt x="9027" y="6927"/>
                </a:lnTo>
                <a:lnTo>
                  <a:pt x="9157" y="6950"/>
                </a:lnTo>
                <a:lnTo>
                  <a:pt x="9226" y="6888"/>
                </a:lnTo>
                <a:lnTo>
                  <a:pt x="9179" y="6832"/>
                </a:lnTo>
                <a:close/>
                <a:moveTo>
                  <a:pt x="13774" y="7125"/>
                </a:moveTo>
                <a:lnTo>
                  <a:pt x="13791" y="7231"/>
                </a:lnTo>
                <a:lnTo>
                  <a:pt x="13689" y="7284"/>
                </a:lnTo>
                <a:lnTo>
                  <a:pt x="13636" y="7337"/>
                </a:lnTo>
                <a:lnTo>
                  <a:pt x="13532" y="7341"/>
                </a:lnTo>
                <a:lnTo>
                  <a:pt x="13515" y="7245"/>
                </a:lnTo>
                <a:lnTo>
                  <a:pt x="13490" y="7247"/>
                </a:lnTo>
                <a:lnTo>
                  <a:pt x="13460" y="7327"/>
                </a:lnTo>
                <a:lnTo>
                  <a:pt x="13359" y="7331"/>
                </a:lnTo>
                <a:lnTo>
                  <a:pt x="13195" y="7290"/>
                </a:lnTo>
                <a:lnTo>
                  <a:pt x="13178" y="7343"/>
                </a:lnTo>
                <a:lnTo>
                  <a:pt x="13283" y="7403"/>
                </a:lnTo>
                <a:lnTo>
                  <a:pt x="13431" y="7469"/>
                </a:lnTo>
                <a:lnTo>
                  <a:pt x="13529" y="7481"/>
                </a:lnTo>
                <a:lnTo>
                  <a:pt x="13623" y="7449"/>
                </a:lnTo>
                <a:lnTo>
                  <a:pt x="13724" y="7417"/>
                </a:lnTo>
                <a:lnTo>
                  <a:pt x="13754" y="7369"/>
                </a:lnTo>
                <a:lnTo>
                  <a:pt x="13850" y="7366"/>
                </a:lnTo>
                <a:lnTo>
                  <a:pt x="13912" y="7267"/>
                </a:lnTo>
                <a:lnTo>
                  <a:pt x="13919" y="7169"/>
                </a:lnTo>
                <a:lnTo>
                  <a:pt x="13884" y="7135"/>
                </a:lnTo>
                <a:lnTo>
                  <a:pt x="13774" y="7125"/>
                </a:lnTo>
                <a:close/>
                <a:moveTo>
                  <a:pt x="10591" y="7186"/>
                </a:moveTo>
                <a:lnTo>
                  <a:pt x="10553" y="7247"/>
                </a:lnTo>
                <a:lnTo>
                  <a:pt x="10519" y="7311"/>
                </a:lnTo>
                <a:lnTo>
                  <a:pt x="10537" y="7445"/>
                </a:lnTo>
                <a:lnTo>
                  <a:pt x="10633" y="7322"/>
                </a:lnTo>
                <a:lnTo>
                  <a:pt x="10633" y="7238"/>
                </a:lnTo>
                <a:lnTo>
                  <a:pt x="10591" y="7186"/>
                </a:lnTo>
                <a:close/>
                <a:moveTo>
                  <a:pt x="14332" y="7353"/>
                </a:moveTo>
                <a:lnTo>
                  <a:pt x="14306" y="7366"/>
                </a:lnTo>
                <a:lnTo>
                  <a:pt x="14342" y="7507"/>
                </a:lnTo>
                <a:lnTo>
                  <a:pt x="14414" y="7630"/>
                </a:lnTo>
                <a:lnTo>
                  <a:pt x="14488" y="7711"/>
                </a:lnTo>
                <a:lnTo>
                  <a:pt x="14539" y="7701"/>
                </a:lnTo>
                <a:lnTo>
                  <a:pt x="14566" y="7654"/>
                </a:lnTo>
                <a:lnTo>
                  <a:pt x="14485" y="7582"/>
                </a:lnTo>
                <a:lnTo>
                  <a:pt x="14402" y="7457"/>
                </a:lnTo>
                <a:lnTo>
                  <a:pt x="14350" y="7408"/>
                </a:lnTo>
                <a:lnTo>
                  <a:pt x="14332" y="7353"/>
                </a:lnTo>
                <a:close/>
                <a:moveTo>
                  <a:pt x="14658" y="7679"/>
                </a:moveTo>
                <a:lnTo>
                  <a:pt x="14648" y="7708"/>
                </a:lnTo>
                <a:lnTo>
                  <a:pt x="14717" y="7792"/>
                </a:lnTo>
                <a:lnTo>
                  <a:pt x="14791" y="7846"/>
                </a:lnTo>
                <a:lnTo>
                  <a:pt x="14826" y="7841"/>
                </a:lnTo>
                <a:lnTo>
                  <a:pt x="14759" y="7772"/>
                </a:lnTo>
                <a:lnTo>
                  <a:pt x="14658" y="7679"/>
                </a:lnTo>
                <a:close/>
                <a:moveTo>
                  <a:pt x="9186" y="7747"/>
                </a:moveTo>
                <a:lnTo>
                  <a:pt x="9128" y="7773"/>
                </a:lnTo>
                <a:lnTo>
                  <a:pt x="8999" y="7789"/>
                </a:lnTo>
                <a:lnTo>
                  <a:pt x="8842" y="7841"/>
                </a:lnTo>
                <a:lnTo>
                  <a:pt x="8822" y="7886"/>
                </a:lnTo>
                <a:lnTo>
                  <a:pt x="8644" y="7974"/>
                </a:lnTo>
                <a:lnTo>
                  <a:pt x="8568" y="8092"/>
                </a:lnTo>
                <a:lnTo>
                  <a:pt x="8554" y="8154"/>
                </a:lnTo>
                <a:lnTo>
                  <a:pt x="8578" y="8174"/>
                </a:lnTo>
                <a:lnTo>
                  <a:pt x="8731" y="8120"/>
                </a:lnTo>
                <a:lnTo>
                  <a:pt x="8847" y="7974"/>
                </a:lnTo>
                <a:lnTo>
                  <a:pt x="8999" y="7910"/>
                </a:lnTo>
                <a:lnTo>
                  <a:pt x="9189" y="7817"/>
                </a:lnTo>
                <a:lnTo>
                  <a:pt x="9256" y="7765"/>
                </a:lnTo>
                <a:lnTo>
                  <a:pt x="9186" y="7747"/>
                </a:lnTo>
                <a:close/>
                <a:moveTo>
                  <a:pt x="8438" y="7777"/>
                </a:moveTo>
                <a:lnTo>
                  <a:pt x="8278" y="7859"/>
                </a:lnTo>
                <a:lnTo>
                  <a:pt x="8157" y="7886"/>
                </a:lnTo>
                <a:lnTo>
                  <a:pt x="8043" y="7844"/>
                </a:lnTo>
                <a:lnTo>
                  <a:pt x="7900" y="7898"/>
                </a:lnTo>
                <a:lnTo>
                  <a:pt x="7903" y="7964"/>
                </a:lnTo>
                <a:lnTo>
                  <a:pt x="8145" y="7959"/>
                </a:lnTo>
                <a:lnTo>
                  <a:pt x="8415" y="7879"/>
                </a:lnTo>
                <a:lnTo>
                  <a:pt x="8438" y="7777"/>
                </a:lnTo>
                <a:close/>
                <a:moveTo>
                  <a:pt x="6275" y="7800"/>
                </a:moveTo>
                <a:lnTo>
                  <a:pt x="6242" y="7881"/>
                </a:lnTo>
                <a:lnTo>
                  <a:pt x="5917" y="7932"/>
                </a:lnTo>
                <a:lnTo>
                  <a:pt x="5892" y="7874"/>
                </a:lnTo>
                <a:lnTo>
                  <a:pt x="5821" y="7876"/>
                </a:lnTo>
                <a:lnTo>
                  <a:pt x="5683" y="7837"/>
                </a:lnTo>
                <a:lnTo>
                  <a:pt x="5484" y="7874"/>
                </a:lnTo>
                <a:lnTo>
                  <a:pt x="5381" y="8071"/>
                </a:lnTo>
                <a:lnTo>
                  <a:pt x="5531" y="8048"/>
                </a:lnTo>
                <a:lnTo>
                  <a:pt x="5565" y="8117"/>
                </a:lnTo>
                <a:lnTo>
                  <a:pt x="5871" y="8120"/>
                </a:lnTo>
                <a:lnTo>
                  <a:pt x="5939" y="8083"/>
                </a:lnTo>
                <a:lnTo>
                  <a:pt x="6063" y="8075"/>
                </a:lnTo>
                <a:lnTo>
                  <a:pt x="6262" y="8103"/>
                </a:lnTo>
                <a:lnTo>
                  <a:pt x="6423" y="8103"/>
                </a:lnTo>
                <a:lnTo>
                  <a:pt x="6602" y="8083"/>
                </a:lnTo>
                <a:lnTo>
                  <a:pt x="6758" y="8051"/>
                </a:lnTo>
                <a:lnTo>
                  <a:pt x="6954" y="8090"/>
                </a:lnTo>
                <a:lnTo>
                  <a:pt x="7149" y="7989"/>
                </a:lnTo>
                <a:lnTo>
                  <a:pt x="6928" y="7918"/>
                </a:lnTo>
                <a:lnTo>
                  <a:pt x="6666" y="7930"/>
                </a:lnTo>
                <a:lnTo>
                  <a:pt x="6597" y="7826"/>
                </a:lnTo>
                <a:lnTo>
                  <a:pt x="6275" y="7800"/>
                </a:lnTo>
                <a:close/>
                <a:moveTo>
                  <a:pt x="14970" y="7861"/>
                </a:moveTo>
                <a:lnTo>
                  <a:pt x="14943" y="7874"/>
                </a:lnTo>
                <a:lnTo>
                  <a:pt x="15005" y="7945"/>
                </a:lnTo>
                <a:lnTo>
                  <a:pt x="15096" y="8028"/>
                </a:lnTo>
                <a:lnTo>
                  <a:pt x="15227" y="8127"/>
                </a:lnTo>
                <a:lnTo>
                  <a:pt x="15222" y="8090"/>
                </a:lnTo>
                <a:lnTo>
                  <a:pt x="15185" y="8026"/>
                </a:lnTo>
                <a:lnTo>
                  <a:pt x="15047" y="7918"/>
                </a:lnTo>
                <a:lnTo>
                  <a:pt x="14970" y="7861"/>
                </a:lnTo>
                <a:close/>
                <a:moveTo>
                  <a:pt x="7534" y="7883"/>
                </a:moveTo>
                <a:lnTo>
                  <a:pt x="7491" y="7954"/>
                </a:lnTo>
                <a:lnTo>
                  <a:pt x="7393" y="7969"/>
                </a:lnTo>
                <a:lnTo>
                  <a:pt x="7337" y="8081"/>
                </a:lnTo>
                <a:lnTo>
                  <a:pt x="7433" y="8068"/>
                </a:lnTo>
                <a:lnTo>
                  <a:pt x="7555" y="8028"/>
                </a:lnTo>
                <a:lnTo>
                  <a:pt x="7760" y="7964"/>
                </a:lnTo>
                <a:lnTo>
                  <a:pt x="7711" y="7893"/>
                </a:lnTo>
                <a:lnTo>
                  <a:pt x="7602" y="7922"/>
                </a:lnTo>
                <a:lnTo>
                  <a:pt x="7534" y="7883"/>
                </a:lnTo>
                <a:close/>
                <a:moveTo>
                  <a:pt x="7903" y="8065"/>
                </a:moveTo>
                <a:lnTo>
                  <a:pt x="7738" y="8120"/>
                </a:lnTo>
                <a:lnTo>
                  <a:pt x="7982" y="8218"/>
                </a:lnTo>
                <a:lnTo>
                  <a:pt x="8058" y="8206"/>
                </a:lnTo>
                <a:lnTo>
                  <a:pt x="8066" y="8156"/>
                </a:lnTo>
                <a:lnTo>
                  <a:pt x="8001" y="8108"/>
                </a:lnTo>
                <a:lnTo>
                  <a:pt x="7903" y="8065"/>
                </a:lnTo>
                <a:close/>
                <a:moveTo>
                  <a:pt x="15342" y="8110"/>
                </a:moveTo>
                <a:lnTo>
                  <a:pt x="15370" y="8225"/>
                </a:lnTo>
                <a:lnTo>
                  <a:pt x="15485" y="8405"/>
                </a:lnTo>
                <a:lnTo>
                  <a:pt x="15513" y="8378"/>
                </a:lnTo>
                <a:lnTo>
                  <a:pt x="15451" y="8277"/>
                </a:lnTo>
                <a:lnTo>
                  <a:pt x="15400" y="8122"/>
                </a:lnTo>
                <a:lnTo>
                  <a:pt x="15342" y="8110"/>
                </a:lnTo>
                <a:close/>
                <a:moveTo>
                  <a:pt x="12084" y="8154"/>
                </a:moveTo>
                <a:lnTo>
                  <a:pt x="12014" y="8220"/>
                </a:lnTo>
                <a:lnTo>
                  <a:pt x="12009" y="8270"/>
                </a:lnTo>
                <a:lnTo>
                  <a:pt x="11972" y="8369"/>
                </a:lnTo>
                <a:lnTo>
                  <a:pt x="11924" y="8465"/>
                </a:lnTo>
                <a:lnTo>
                  <a:pt x="11951" y="8528"/>
                </a:lnTo>
                <a:lnTo>
                  <a:pt x="11916" y="8563"/>
                </a:lnTo>
                <a:lnTo>
                  <a:pt x="11889" y="8701"/>
                </a:lnTo>
                <a:lnTo>
                  <a:pt x="11908" y="8809"/>
                </a:lnTo>
                <a:lnTo>
                  <a:pt x="11892" y="8861"/>
                </a:lnTo>
                <a:lnTo>
                  <a:pt x="11916" y="8952"/>
                </a:lnTo>
                <a:lnTo>
                  <a:pt x="11857" y="9097"/>
                </a:lnTo>
                <a:lnTo>
                  <a:pt x="11832" y="9199"/>
                </a:lnTo>
                <a:lnTo>
                  <a:pt x="11793" y="9280"/>
                </a:lnTo>
                <a:lnTo>
                  <a:pt x="11754" y="9378"/>
                </a:lnTo>
                <a:lnTo>
                  <a:pt x="11635" y="9438"/>
                </a:lnTo>
                <a:lnTo>
                  <a:pt x="11463" y="9369"/>
                </a:lnTo>
                <a:lnTo>
                  <a:pt x="11436" y="9312"/>
                </a:lnTo>
                <a:lnTo>
                  <a:pt x="11344" y="9261"/>
                </a:lnTo>
                <a:lnTo>
                  <a:pt x="11292" y="9261"/>
                </a:lnTo>
                <a:lnTo>
                  <a:pt x="11162" y="9149"/>
                </a:lnTo>
                <a:lnTo>
                  <a:pt x="11068" y="9085"/>
                </a:lnTo>
                <a:lnTo>
                  <a:pt x="10928" y="9024"/>
                </a:lnTo>
                <a:lnTo>
                  <a:pt x="10783" y="8921"/>
                </a:lnTo>
                <a:lnTo>
                  <a:pt x="10770" y="8869"/>
                </a:lnTo>
                <a:lnTo>
                  <a:pt x="10834" y="8778"/>
                </a:lnTo>
                <a:lnTo>
                  <a:pt x="10888" y="8686"/>
                </a:lnTo>
                <a:lnTo>
                  <a:pt x="10867" y="8612"/>
                </a:lnTo>
                <a:lnTo>
                  <a:pt x="10930" y="8605"/>
                </a:lnTo>
                <a:lnTo>
                  <a:pt x="11000" y="8531"/>
                </a:lnTo>
                <a:lnTo>
                  <a:pt x="11051" y="8433"/>
                </a:lnTo>
                <a:lnTo>
                  <a:pt x="10965" y="8342"/>
                </a:lnTo>
                <a:lnTo>
                  <a:pt x="10921" y="8378"/>
                </a:lnTo>
                <a:lnTo>
                  <a:pt x="10852" y="8361"/>
                </a:lnTo>
                <a:lnTo>
                  <a:pt x="10744" y="8415"/>
                </a:lnTo>
                <a:lnTo>
                  <a:pt x="10630" y="8359"/>
                </a:lnTo>
                <a:lnTo>
                  <a:pt x="10576" y="8378"/>
                </a:lnTo>
                <a:lnTo>
                  <a:pt x="10420" y="8332"/>
                </a:lnTo>
                <a:lnTo>
                  <a:pt x="10320" y="8260"/>
                </a:lnTo>
                <a:lnTo>
                  <a:pt x="10197" y="8218"/>
                </a:lnTo>
                <a:lnTo>
                  <a:pt x="10098" y="8246"/>
                </a:lnTo>
                <a:lnTo>
                  <a:pt x="10236" y="8304"/>
                </a:lnTo>
                <a:lnTo>
                  <a:pt x="10239" y="8398"/>
                </a:lnTo>
                <a:lnTo>
                  <a:pt x="10085" y="8437"/>
                </a:lnTo>
                <a:lnTo>
                  <a:pt x="9990" y="8418"/>
                </a:lnTo>
                <a:lnTo>
                  <a:pt x="9879" y="8487"/>
                </a:lnTo>
                <a:lnTo>
                  <a:pt x="9802" y="8595"/>
                </a:lnTo>
                <a:lnTo>
                  <a:pt x="9832" y="8640"/>
                </a:lnTo>
                <a:lnTo>
                  <a:pt x="9751" y="8691"/>
                </a:lnTo>
                <a:lnTo>
                  <a:pt x="9667" y="8844"/>
                </a:lnTo>
                <a:lnTo>
                  <a:pt x="9709" y="8943"/>
                </a:lnTo>
                <a:lnTo>
                  <a:pt x="9593" y="8932"/>
                </a:lnTo>
                <a:lnTo>
                  <a:pt x="9479" y="8937"/>
                </a:lnTo>
                <a:lnTo>
                  <a:pt x="9374" y="8834"/>
                </a:lnTo>
                <a:lnTo>
                  <a:pt x="9236" y="8756"/>
                </a:lnTo>
                <a:lnTo>
                  <a:pt x="9150" y="8788"/>
                </a:lnTo>
                <a:lnTo>
                  <a:pt x="9071" y="8820"/>
                </a:lnTo>
                <a:lnTo>
                  <a:pt x="9070" y="8866"/>
                </a:lnTo>
                <a:lnTo>
                  <a:pt x="8990" y="8851"/>
                </a:lnTo>
                <a:lnTo>
                  <a:pt x="8989" y="8903"/>
                </a:lnTo>
                <a:lnTo>
                  <a:pt x="8900" y="8942"/>
                </a:lnTo>
                <a:lnTo>
                  <a:pt x="8861" y="9017"/>
                </a:lnTo>
                <a:lnTo>
                  <a:pt x="8767" y="9117"/>
                </a:lnTo>
                <a:lnTo>
                  <a:pt x="8753" y="9260"/>
                </a:lnTo>
                <a:lnTo>
                  <a:pt x="8672" y="9228"/>
                </a:lnTo>
                <a:lnTo>
                  <a:pt x="8622" y="9322"/>
                </a:lnTo>
                <a:lnTo>
                  <a:pt x="8691" y="9405"/>
                </a:lnTo>
                <a:lnTo>
                  <a:pt x="8618" y="9448"/>
                </a:lnTo>
                <a:lnTo>
                  <a:pt x="8533" y="9295"/>
                </a:lnTo>
                <a:lnTo>
                  <a:pt x="8420" y="9465"/>
                </a:lnTo>
                <a:lnTo>
                  <a:pt x="8423" y="9568"/>
                </a:lnTo>
                <a:lnTo>
                  <a:pt x="8422" y="9642"/>
                </a:lnTo>
                <a:lnTo>
                  <a:pt x="8326" y="9748"/>
                </a:lnTo>
                <a:lnTo>
                  <a:pt x="8290" y="9852"/>
                </a:lnTo>
                <a:lnTo>
                  <a:pt x="8203" y="9947"/>
                </a:lnTo>
                <a:lnTo>
                  <a:pt x="8028" y="10022"/>
                </a:lnTo>
                <a:lnTo>
                  <a:pt x="7933" y="10029"/>
                </a:lnTo>
                <a:lnTo>
                  <a:pt x="7890" y="10053"/>
                </a:lnTo>
                <a:lnTo>
                  <a:pt x="7868" y="10096"/>
                </a:lnTo>
                <a:lnTo>
                  <a:pt x="7767" y="10130"/>
                </a:lnTo>
                <a:lnTo>
                  <a:pt x="7642" y="10219"/>
                </a:lnTo>
                <a:lnTo>
                  <a:pt x="7593" y="10202"/>
                </a:lnTo>
                <a:lnTo>
                  <a:pt x="7519" y="10228"/>
                </a:lnTo>
                <a:lnTo>
                  <a:pt x="7400" y="10315"/>
                </a:lnTo>
                <a:lnTo>
                  <a:pt x="7329" y="10408"/>
                </a:lnTo>
                <a:lnTo>
                  <a:pt x="7203" y="10492"/>
                </a:lnTo>
                <a:lnTo>
                  <a:pt x="7152" y="10632"/>
                </a:lnTo>
                <a:lnTo>
                  <a:pt x="7120" y="10492"/>
                </a:lnTo>
                <a:lnTo>
                  <a:pt x="7072" y="10637"/>
                </a:lnTo>
                <a:lnTo>
                  <a:pt x="7105" y="10743"/>
                </a:lnTo>
                <a:lnTo>
                  <a:pt x="7098" y="10839"/>
                </a:lnTo>
                <a:lnTo>
                  <a:pt x="7072" y="10891"/>
                </a:lnTo>
                <a:lnTo>
                  <a:pt x="7072" y="11002"/>
                </a:lnTo>
                <a:lnTo>
                  <a:pt x="7117" y="11051"/>
                </a:lnTo>
                <a:lnTo>
                  <a:pt x="7142" y="11106"/>
                </a:lnTo>
                <a:lnTo>
                  <a:pt x="7245" y="11239"/>
                </a:lnTo>
                <a:lnTo>
                  <a:pt x="7263" y="11334"/>
                </a:lnTo>
                <a:lnTo>
                  <a:pt x="7204" y="11270"/>
                </a:lnTo>
                <a:lnTo>
                  <a:pt x="7117" y="11229"/>
                </a:lnTo>
                <a:lnTo>
                  <a:pt x="7199" y="11393"/>
                </a:lnTo>
                <a:lnTo>
                  <a:pt x="7117" y="11325"/>
                </a:lnTo>
                <a:lnTo>
                  <a:pt x="7152" y="11401"/>
                </a:lnTo>
                <a:lnTo>
                  <a:pt x="7267" y="11532"/>
                </a:lnTo>
                <a:lnTo>
                  <a:pt x="7312" y="11674"/>
                </a:lnTo>
                <a:lnTo>
                  <a:pt x="7395" y="11736"/>
                </a:lnTo>
                <a:lnTo>
                  <a:pt x="7408" y="11790"/>
                </a:lnTo>
                <a:lnTo>
                  <a:pt x="7491" y="11901"/>
                </a:lnTo>
                <a:lnTo>
                  <a:pt x="7502" y="12007"/>
                </a:lnTo>
                <a:lnTo>
                  <a:pt x="7548" y="12110"/>
                </a:lnTo>
                <a:lnTo>
                  <a:pt x="7662" y="12283"/>
                </a:lnTo>
                <a:lnTo>
                  <a:pt x="7699" y="12391"/>
                </a:lnTo>
                <a:lnTo>
                  <a:pt x="7706" y="12522"/>
                </a:lnTo>
                <a:lnTo>
                  <a:pt x="7725" y="12588"/>
                </a:lnTo>
                <a:lnTo>
                  <a:pt x="7708" y="12633"/>
                </a:lnTo>
                <a:lnTo>
                  <a:pt x="7639" y="12670"/>
                </a:lnTo>
                <a:lnTo>
                  <a:pt x="7657" y="12775"/>
                </a:lnTo>
                <a:lnTo>
                  <a:pt x="7743" y="12798"/>
                </a:lnTo>
                <a:lnTo>
                  <a:pt x="7922" y="12891"/>
                </a:lnTo>
                <a:lnTo>
                  <a:pt x="8021" y="12877"/>
                </a:lnTo>
                <a:lnTo>
                  <a:pt x="8129" y="12869"/>
                </a:lnTo>
                <a:lnTo>
                  <a:pt x="8189" y="12800"/>
                </a:lnTo>
                <a:lnTo>
                  <a:pt x="8257" y="12739"/>
                </a:lnTo>
                <a:lnTo>
                  <a:pt x="8300" y="12741"/>
                </a:lnTo>
                <a:lnTo>
                  <a:pt x="8374" y="12631"/>
                </a:lnTo>
                <a:lnTo>
                  <a:pt x="8477" y="12611"/>
                </a:lnTo>
                <a:lnTo>
                  <a:pt x="8583" y="12579"/>
                </a:lnTo>
                <a:lnTo>
                  <a:pt x="8723" y="12598"/>
                </a:lnTo>
                <a:lnTo>
                  <a:pt x="8817" y="12571"/>
                </a:lnTo>
                <a:lnTo>
                  <a:pt x="8947" y="12554"/>
                </a:lnTo>
                <a:lnTo>
                  <a:pt x="8994" y="12473"/>
                </a:lnTo>
                <a:lnTo>
                  <a:pt x="9012" y="12374"/>
                </a:lnTo>
                <a:lnTo>
                  <a:pt x="9144" y="12320"/>
                </a:lnTo>
                <a:lnTo>
                  <a:pt x="9302" y="12211"/>
                </a:lnTo>
                <a:lnTo>
                  <a:pt x="9453" y="12212"/>
                </a:lnTo>
                <a:lnTo>
                  <a:pt x="9630" y="12140"/>
                </a:lnTo>
                <a:lnTo>
                  <a:pt x="9832" y="12061"/>
                </a:lnTo>
                <a:lnTo>
                  <a:pt x="10120" y="12032"/>
                </a:lnTo>
                <a:lnTo>
                  <a:pt x="10278" y="12118"/>
                </a:lnTo>
                <a:lnTo>
                  <a:pt x="10391" y="12121"/>
                </a:lnTo>
                <a:lnTo>
                  <a:pt x="10598" y="12231"/>
                </a:lnTo>
                <a:lnTo>
                  <a:pt x="10569" y="12275"/>
                </a:lnTo>
                <a:lnTo>
                  <a:pt x="10654" y="12344"/>
                </a:lnTo>
                <a:lnTo>
                  <a:pt x="10755" y="12478"/>
                </a:lnTo>
                <a:lnTo>
                  <a:pt x="10750" y="12576"/>
                </a:lnTo>
                <a:lnTo>
                  <a:pt x="10872" y="12653"/>
                </a:lnTo>
                <a:lnTo>
                  <a:pt x="10933" y="12505"/>
                </a:lnTo>
                <a:lnTo>
                  <a:pt x="11031" y="12441"/>
                </a:lnTo>
                <a:lnTo>
                  <a:pt x="11162" y="12283"/>
                </a:lnTo>
                <a:lnTo>
                  <a:pt x="11172" y="12423"/>
                </a:lnTo>
                <a:lnTo>
                  <a:pt x="11110" y="12512"/>
                </a:lnTo>
                <a:lnTo>
                  <a:pt x="11084" y="12620"/>
                </a:lnTo>
                <a:lnTo>
                  <a:pt x="11002" y="12722"/>
                </a:lnTo>
                <a:lnTo>
                  <a:pt x="11142" y="12689"/>
                </a:lnTo>
                <a:lnTo>
                  <a:pt x="11219" y="12561"/>
                </a:lnTo>
                <a:lnTo>
                  <a:pt x="11254" y="12700"/>
                </a:lnTo>
                <a:lnTo>
                  <a:pt x="11201" y="12790"/>
                </a:lnTo>
                <a:lnTo>
                  <a:pt x="11349" y="12815"/>
                </a:lnTo>
                <a:lnTo>
                  <a:pt x="11421" y="12892"/>
                </a:lnTo>
                <a:lnTo>
                  <a:pt x="11453" y="12987"/>
                </a:lnTo>
                <a:lnTo>
                  <a:pt x="11475" y="13126"/>
                </a:lnTo>
                <a:lnTo>
                  <a:pt x="11566" y="13244"/>
                </a:lnTo>
                <a:lnTo>
                  <a:pt x="11707" y="13301"/>
                </a:lnTo>
                <a:lnTo>
                  <a:pt x="11791" y="13320"/>
                </a:lnTo>
                <a:lnTo>
                  <a:pt x="11872" y="13352"/>
                </a:lnTo>
                <a:lnTo>
                  <a:pt x="11995" y="13409"/>
                </a:lnTo>
                <a:lnTo>
                  <a:pt x="12137" y="13283"/>
                </a:lnTo>
                <a:lnTo>
                  <a:pt x="12221" y="13254"/>
                </a:lnTo>
                <a:lnTo>
                  <a:pt x="12189" y="13349"/>
                </a:lnTo>
                <a:lnTo>
                  <a:pt x="12275" y="13387"/>
                </a:lnTo>
                <a:lnTo>
                  <a:pt x="12386" y="13476"/>
                </a:lnTo>
                <a:lnTo>
                  <a:pt x="12483" y="13404"/>
                </a:lnTo>
                <a:lnTo>
                  <a:pt x="12559" y="13340"/>
                </a:lnTo>
                <a:lnTo>
                  <a:pt x="12704" y="13276"/>
                </a:lnTo>
                <a:lnTo>
                  <a:pt x="12869" y="13286"/>
                </a:lnTo>
                <a:lnTo>
                  <a:pt x="12961" y="13231"/>
                </a:lnTo>
                <a:lnTo>
                  <a:pt x="12963" y="13172"/>
                </a:lnTo>
                <a:lnTo>
                  <a:pt x="13000" y="13047"/>
                </a:lnTo>
                <a:lnTo>
                  <a:pt x="13059" y="12914"/>
                </a:lnTo>
                <a:lnTo>
                  <a:pt x="13130" y="12828"/>
                </a:lnTo>
                <a:lnTo>
                  <a:pt x="13199" y="12674"/>
                </a:lnTo>
                <a:lnTo>
                  <a:pt x="13263" y="12589"/>
                </a:lnTo>
                <a:lnTo>
                  <a:pt x="13340" y="12451"/>
                </a:lnTo>
                <a:lnTo>
                  <a:pt x="13468" y="12374"/>
                </a:lnTo>
                <a:lnTo>
                  <a:pt x="13562" y="12214"/>
                </a:lnTo>
                <a:lnTo>
                  <a:pt x="13613" y="12086"/>
                </a:lnTo>
                <a:lnTo>
                  <a:pt x="13626" y="11978"/>
                </a:lnTo>
                <a:lnTo>
                  <a:pt x="13694" y="11818"/>
                </a:lnTo>
                <a:lnTo>
                  <a:pt x="13734" y="11734"/>
                </a:lnTo>
                <a:lnTo>
                  <a:pt x="13766" y="11571"/>
                </a:lnTo>
                <a:lnTo>
                  <a:pt x="13712" y="11403"/>
                </a:lnTo>
                <a:lnTo>
                  <a:pt x="13739" y="11288"/>
                </a:lnTo>
                <a:lnTo>
                  <a:pt x="13749" y="11180"/>
                </a:lnTo>
                <a:lnTo>
                  <a:pt x="13722" y="11026"/>
                </a:lnTo>
                <a:lnTo>
                  <a:pt x="13611" y="10857"/>
                </a:lnTo>
                <a:lnTo>
                  <a:pt x="13542" y="10776"/>
                </a:lnTo>
                <a:lnTo>
                  <a:pt x="13436" y="10649"/>
                </a:lnTo>
                <a:lnTo>
                  <a:pt x="13426" y="10447"/>
                </a:lnTo>
                <a:lnTo>
                  <a:pt x="13382" y="10470"/>
                </a:lnTo>
                <a:lnTo>
                  <a:pt x="13322" y="10383"/>
                </a:lnTo>
                <a:lnTo>
                  <a:pt x="13249" y="10416"/>
                </a:lnTo>
                <a:lnTo>
                  <a:pt x="13200" y="10206"/>
                </a:lnTo>
                <a:lnTo>
                  <a:pt x="13111" y="10080"/>
                </a:lnTo>
                <a:lnTo>
                  <a:pt x="13138" y="10036"/>
                </a:lnTo>
                <a:lnTo>
                  <a:pt x="13027" y="9943"/>
                </a:lnTo>
                <a:lnTo>
                  <a:pt x="12909" y="9844"/>
                </a:lnTo>
                <a:lnTo>
                  <a:pt x="12726" y="9731"/>
                </a:lnTo>
                <a:lnTo>
                  <a:pt x="12675" y="9600"/>
                </a:lnTo>
                <a:lnTo>
                  <a:pt x="12699" y="9504"/>
                </a:lnTo>
                <a:lnTo>
                  <a:pt x="12658" y="9342"/>
                </a:lnTo>
                <a:lnTo>
                  <a:pt x="12615" y="9315"/>
                </a:lnTo>
                <a:lnTo>
                  <a:pt x="12591" y="9221"/>
                </a:lnTo>
                <a:lnTo>
                  <a:pt x="12561" y="9059"/>
                </a:lnTo>
                <a:lnTo>
                  <a:pt x="12583" y="8979"/>
                </a:lnTo>
                <a:lnTo>
                  <a:pt x="12498" y="8900"/>
                </a:lnTo>
                <a:lnTo>
                  <a:pt x="12441" y="8817"/>
                </a:lnTo>
                <a:lnTo>
                  <a:pt x="12322" y="8881"/>
                </a:lnTo>
                <a:lnTo>
                  <a:pt x="12261" y="8731"/>
                </a:lnTo>
                <a:lnTo>
                  <a:pt x="12270" y="8666"/>
                </a:lnTo>
                <a:lnTo>
                  <a:pt x="12259" y="8560"/>
                </a:lnTo>
                <a:lnTo>
                  <a:pt x="12195" y="8464"/>
                </a:lnTo>
                <a:lnTo>
                  <a:pt x="12190" y="8386"/>
                </a:lnTo>
                <a:lnTo>
                  <a:pt x="12145" y="8361"/>
                </a:lnTo>
                <a:lnTo>
                  <a:pt x="12135" y="8245"/>
                </a:lnTo>
                <a:lnTo>
                  <a:pt x="12084" y="8154"/>
                </a:lnTo>
                <a:close/>
                <a:moveTo>
                  <a:pt x="15182" y="8248"/>
                </a:moveTo>
                <a:lnTo>
                  <a:pt x="15165" y="8317"/>
                </a:lnTo>
                <a:lnTo>
                  <a:pt x="15200" y="8351"/>
                </a:lnTo>
                <a:lnTo>
                  <a:pt x="15303" y="8390"/>
                </a:lnTo>
                <a:lnTo>
                  <a:pt x="15368" y="8398"/>
                </a:lnTo>
                <a:lnTo>
                  <a:pt x="15345" y="8346"/>
                </a:lnTo>
                <a:lnTo>
                  <a:pt x="15293" y="8297"/>
                </a:lnTo>
                <a:lnTo>
                  <a:pt x="15182" y="8248"/>
                </a:lnTo>
                <a:close/>
                <a:moveTo>
                  <a:pt x="15443" y="8474"/>
                </a:moveTo>
                <a:lnTo>
                  <a:pt x="15498" y="8598"/>
                </a:lnTo>
                <a:lnTo>
                  <a:pt x="15614" y="8624"/>
                </a:lnTo>
                <a:lnTo>
                  <a:pt x="15574" y="8551"/>
                </a:lnTo>
                <a:lnTo>
                  <a:pt x="15540" y="8538"/>
                </a:lnTo>
                <a:lnTo>
                  <a:pt x="15443" y="8474"/>
                </a:lnTo>
                <a:close/>
                <a:moveTo>
                  <a:pt x="16227" y="9472"/>
                </a:moveTo>
                <a:lnTo>
                  <a:pt x="16210" y="9613"/>
                </a:lnTo>
                <a:lnTo>
                  <a:pt x="16225" y="9669"/>
                </a:lnTo>
                <a:lnTo>
                  <a:pt x="16261" y="9667"/>
                </a:lnTo>
                <a:lnTo>
                  <a:pt x="16299" y="9701"/>
                </a:lnTo>
                <a:lnTo>
                  <a:pt x="16294" y="9548"/>
                </a:lnTo>
                <a:lnTo>
                  <a:pt x="16227" y="9472"/>
                </a:lnTo>
                <a:close/>
                <a:moveTo>
                  <a:pt x="16286" y="9726"/>
                </a:moveTo>
                <a:lnTo>
                  <a:pt x="16272" y="9773"/>
                </a:lnTo>
                <a:lnTo>
                  <a:pt x="16313" y="9867"/>
                </a:lnTo>
                <a:lnTo>
                  <a:pt x="16368" y="9856"/>
                </a:lnTo>
                <a:lnTo>
                  <a:pt x="16286" y="9726"/>
                </a:lnTo>
                <a:close/>
                <a:moveTo>
                  <a:pt x="18122" y="10357"/>
                </a:moveTo>
                <a:lnTo>
                  <a:pt x="18033" y="10383"/>
                </a:lnTo>
                <a:lnTo>
                  <a:pt x="17989" y="10376"/>
                </a:lnTo>
                <a:lnTo>
                  <a:pt x="17915" y="10386"/>
                </a:lnTo>
                <a:lnTo>
                  <a:pt x="17919" y="10460"/>
                </a:lnTo>
                <a:lnTo>
                  <a:pt x="18011" y="10457"/>
                </a:lnTo>
                <a:lnTo>
                  <a:pt x="18104" y="10445"/>
                </a:lnTo>
                <a:lnTo>
                  <a:pt x="18117" y="10440"/>
                </a:lnTo>
                <a:lnTo>
                  <a:pt x="18151" y="10361"/>
                </a:lnTo>
                <a:lnTo>
                  <a:pt x="18122" y="10357"/>
                </a:lnTo>
                <a:close/>
                <a:moveTo>
                  <a:pt x="15666" y="10381"/>
                </a:moveTo>
                <a:lnTo>
                  <a:pt x="15676" y="10448"/>
                </a:lnTo>
                <a:lnTo>
                  <a:pt x="15757" y="10601"/>
                </a:lnTo>
                <a:lnTo>
                  <a:pt x="15840" y="10723"/>
                </a:lnTo>
                <a:lnTo>
                  <a:pt x="15932" y="10832"/>
                </a:lnTo>
                <a:lnTo>
                  <a:pt x="16006" y="10903"/>
                </a:lnTo>
                <a:lnTo>
                  <a:pt x="16072" y="10872"/>
                </a:lnTo>
                <a:lnTo>
                  <a:pt x="16010" y="10768"/>
                </a:lnTo>
                <a:lnTo>
                  <a:pt x="15907" y="10623"/>
                </a:lnTo>
                <a:lnTo>
                  <a:pt x="15867" y="10559"/>
                </a:lnTo>
                <a:lnTo>
                  <a:pt x="15809" y="10482"/>
                </a:lnTo>
                <a:lnTo>
                  <a:pt x="15734" y="10398"/>
                </a:lnTo>
                <a:lnTo>
                  <a:pt x="15666" y="10381"/>
                </a:lnTo>
                <a:close/>
                <a:moveTo>
                  <a:pt x="17764" y="10473"/>
                </a:moveTo>
                <a:lnTo>
                  <a:pt x="17698" y="10516"/>
                </a:lnTo>
                <a:lnTo>
                  <a:pt x="17695" y="10600"/>
                </a:lnTo>
                <a:lnTo>
                  <a:pt x="17764" y="10650"/>
                </a:lnTo>
                <a:lnTo>
                  <a:pt x="17851" y="10657"/>
                </a:lnTo>
                <a:lnTo>
                  <a:pt x="17893" y="10571"/>
                </a:lnTo>
                <a:lnTo>
                  <a:pt x="17860" y="10502"/>
                </a:lnTo>
                <a:lnTo>
                  <a:pt x="17819" y="10519"/>
                </a:lnTo>
                <a:lnTo>
                  <a:pt x="17764" y="10473"/>
                </a:lnTo>
                <a:close/>
                <a:moveTo>
                  <a:pt x="16217" y="13333"/>
                </a:moveTo>
                <a:lnTo>
                  <a:pt x="16222" y="13475"/>
                </a:lnTo>
                <a:lnTo>
                  <a:pt x="16259" y="13662"/>
                </a:lnTo>
                <a:lnTo>
                  <a:pt x="16288" y="13752"/>
                </a:lnTo>
                <a:lnTo>
                  <a:pt x="16272" y="13783"/>
                </a:lnTo>
                <a:lnTo>
                  <a:pt x="16274" y="13916"/>
                </a:lnTo>
                <a:lnTo>
                  <a:pt x="16232" y="14030"/>
                </a:lnTo>
                <a:lnTo>
                  <a:pt x="16156" y="14156"/>
                </a:lnTo>
                <a:lnTo>
                  <a:pt x="16047" y="14188"/>
                </a:lnTo>
                <a:lnTo>
                  <a:pt x="16017" y="14249"/>
                </a:lnTo>
                <a:lnTo>
                  <a:pt x="16109" y="14360"/>
                </a:lnTo>
                <a:lnTo>
                  <a:pt x="16104" y="14466"/>
                </a:lnTo>
                <a:lnTo>
                  <a:pt x="15976" y="14584"/>
                </a:lnTo>
                <a:lnTo>
                  <a:pt x="16011" y="14624"/>
                </a:lnTo>
                <a:lnTo>
                  <a:pt x="16010" y="14675"/>
                </a:lnTo>
                <a:lnTo>
                  <a:pt x="16126" y="14638"/>
                </a:lnTo>
                <a:lnTo>
                  <a:pt x="16235" y="14540"/>
                </a:lnTo>
                <a:lnTo>
                  <a:pt x="16320" y="14465"/>
                </a:lnTo>
                <a:lnTo>
                  <a:pt x="16350" y="14439"/>
                </a:lnTo>
                <a:lnTo>
                  <a:pt x="16373" y="14362"/>
                </a:lnTo>
                <a:lnTo>
                  <a:pt x="16427" y="14321"/>
                </a:lnTo>
                <a:lnTo>
                  <a:pt x="16510" y="14357"/>
                </a:lnTo>
                <a:lnTo>
                  <a:pt x="16589" y="14269"/>
                </a:lnTo>
                <a:lnTo>
                  <a:pt x="16686" y="14128"/>
                </a:lnTo>
                <a:lnTo>
                  <a:pt x="16638" y="14086"/>
                </a:lnTo>
                <a:lnTo>
                  <a:pt x="16545" y="14128"/>
                </a:lnTo>
                <a:lnTo>
                  <a:pt x="16474" y="14086"/>
                </a:lnTo>
                <a:lnTo>
                  <a:pt x="16407" y="13997"/>
                </a:lnTo>
                <a:lnTo>
                  <a:pt x="16446" y="13859"/>
                </a:lnTo>
                <a:lnTo>
                  <a:pt x="16412" y="13793"/>
                </a:lnTo>
                <a:lnTo>
                  <a:pt x="16360" y="13911"/>
                </a:lnTo>
                <a:lnTo>
                  <a:pt x="16350" y="13699"/>
                </a:lnTo>
                <a:lnTo>
                  <a:pt x="16377" y="13530"/>
                </a:lnTo>
                <a:lnTo>
                  <a:pt x="16299" y="13453"/>
                </a:lnTo>
                <a:lnTo>
                  <a:pt x="16267" y="13333"/>
                </a:lnTo>
                <a:lnTo>
                  <a:pt x="16217" y="13333"/>
                </a:lnTo>
                <a:close/>
                <a:moveTo>
                  <a:pt x="12126" y="13764"/>
                </a:moveTo>
                <a:lnTo>
                  <a:pt x="12115" y="13847"/>
                </a:lnTo>
                <a:lnTo>
                  <a:pt x="12179" y="14008"/>
                </a:lnTo>
                <a:lnTo>
                  <a:pt x="12184" y="14130"/>
                </a:lnTo>
                <a:lnTo>
                  <a:pt x="12249" y="14288"/>
                </a:lnTo>
                <a:lnTo>
                  <a:pt x="12332" y="14300"/>
                </a:lnTo>
                <a:lnTo>
                  <a:pt x="12359" y="14311"/>
                </a:lnTo>
                <a:lnTo>
                  <a:pt x="12470" y="14195"/>
                </a:lnTo>
                <a:lnTo>
                  <a:pt x="12510" y="14249"/>
                </a:lnTo>
                <a:lnTo>
                  <a:pt x="12546" y="14106"/>
                </a:lnTo>
                <a:lnTo>
                  <a:pt x="12601" y="14049"/>
                </a:lnTo>
                <a:lnTo>
                  <a:pt x="12623" y="13833"/>
                </a:lnTo>
                <a:lnTo>
                  <a:pt x="12541" y="13815"/>
                </a:lnTo>
                <a:lnTo>
                  <a:pt x="12426" y="13840"/>
                </a:lnTo>
                <a:lnTo>
                  <a:pt x="12347" y="13859"/>
                </a:lnTo>
                <a:lnTo>
                  <a:pt x="12217" y="13786"/>
                </a:lnTo>
                <a:lnTo>
                  <a:pt x="12126" y="13764"/>
                </a:lnTo>
                <a:close/>
                <a:moveTo>
                  <a:pt x="15826" y="14380"/>
                </a:moveTo>
                <a:lnTo>
                  <a:pt x="15710" y="14434"/>
                </a:lnTo>
                <a:lnTo>
                  <a:pt x="15653" y="14525"/>
                </a:lnTo>
                <a:lnTo>
                  <a:pt x="15591" y="14555"/>
                </a:lnTo>
                <a:lnTo>
                  <a:pt x="15485" y="14668"/>
                </a:lnTo>
                <a:lnTo>
                  <a:pt x="15379" y="14736"/>
                </a:lnTo>
                <a:lnTo>
                  <a:pt x="15242" y="14796"/>
                </a:lnTo>
                <a:lnTo>
                  <a:pt x="15133" y="14838"/>
                </a:lnTo>
                <a:lnTo>
                  <a:pt x="15045" y="14850"/>
                </a:lnTo>
                <a:lnTo>
                  <a:pt x="14831" y="14980"/>
                </a:lnTo>
                <a:lnTo>
                  <a:pt x="14719" y="15091"/>
                </a:lnTo>
                <a:lnTo>
                  <a:pt x="14712" y="15156"/>
                </a:lnTo>
                <a:lnTo>
                  <a:pt x="14830" y="15200"/>
                </a:lnTo>
                <a:lnTo>
                  <a:pt x="14877" y="15274"/>
                </a:lnTo>
                <a:lnTo>
                  <a:pt x="14976" y="15304"/>
                </a:lnTo>
                <a:lnTo>
                  <a:pt x="15052" y="15273"/>
                </a:lnTo>
                <a:lnTo>
                  <a:pt x="15172" y="15224"/>
                </a:lnTo>
                <a:lnTo>
                  <a:pt x="15313" y="15072"/>
                </a:lnTo>
                <a:lnTo>
                  <a:pt x="15392" y="14971"/>
                </a:lnTo>
                <a:lnTo>
                  <a:pt x="15515" y="14938"/>
                </a:lnTo>
                <a:lnTo>
                  <a:pt x="15601" y="14961"/>
                </a:lnTo>
                <a:lnTo>
                  <a:pt x="15599" y="14869"/>
                </a:lnTo>
                <a:lnTo>
                  <a:pt x="15687" y="14818"/>
                </a:lnTo>
                <a:lnTo>
                  <a:pt x="15816" y="14717"/>
                </a:lnTo>
                <a:lnTo>
                  <a:pt x="15894" y="14651"/>
                </a:lnTo>
                <a:lnTo>
                  <a:pt x="15926" y="14581"/>
                </a:lnTo>
                <a:lnTo>
                  <a:pt x="15926" y="14498"/>
                </a:lnTo>
                <a:lnTo>
                  <a:pt x="15815" y="14540"/>
                </a:lnTo>
                <a:lnTo>
                  <a:pt x="15820" y="14461"/>
                </a:lnTo>
                <a:lnTo>
                  <a:pt x="15826" y="14380"/>
                </a:lnTo>
                <a:close/>
                <a:moveTo>
                  <a:pt x="4392" y="16971"/>
                </a:moveTo>
                <a:lnTo>
                  <a:pt x="4328" y="16998"/>
                </a:lnTo>
                <a:lnTo>
                  <a:pt x="4254" y="16986"/>
                </a:lnTo>
                <a:lnTo>
                  <a:pt x="4277" y="17018"/>
                </a:lnTo>
                <a:lnTo>
                  <a:pt x="4324" y="17080"/>
                </a:lnTo>
                <a:lnTo>
                  <a:pt x="4397" y="17151"/>
                </a:lnTo>
                <a:lnTo>
                  <a:pt x="4462" y="17070"/>
                </a:lnTo>
                <a:lnTo>
                  <a:pt x="4419" y="16995"/>
                </a:lnTo>
                <a:lnTo>
                  <a:pt x="4392" y="16971"/>
                </a:lnTo>
                <a:close/>
                <a:moveTo>
                  <a:pt x="12817" y="19964"/>
                </a:moveTo>
                <a:lnTo>
                  <a:pt x="12744" y="19982"/>
                </a:lnTo>
                <a:lnTo>
                  <a:pt x="12712" y="20011"/>
                </a:lnTo>
                <a:lnTo>
                  <a:pt x="12702" y="20016"/>
                </a:lnTo>
                <a:lnTo>
                  <a:pt x="12655" y="20048"/>
                </a:lnTo>
                <a:lnTo>
                  <a:pt x="12618" y="20090"/>
                </a:lnTo>
                <a:lnTo>
                  <a:pt x="12670" y="20105"/>
                </a:lnTo>
                <a:lnTo>
                  <a:pt x="12743" y="20073"/>
                </a:lnTo>
                <a:lnTo>
                  <a:pt x="12790" y="20038"/>
                </a:lnTo>
                <a:lnTo>
                  <a:pt x="12823" y="20003"/>
                </a:lnTo>
                <a:lnTo>
                  <a:pt x="12817" y="19964"/>
                </a:lnTo>
                <a:close/>
                <a:moveTo>
                  <a:pt x="13953" y="20373"/>
                </a:moveTo>
                <a:lnTo>
                  <a:pt x="13894" y="20415"/>
                </a:lnTo>
                <a:lnTo>
                  <a:pt x="13865" y="20447"/>
                </a:lnTo>
                <a:lnTo>
                  <a:pt x="13853" y="20462"/>
                </a:lnTo>
                <a:lnTo>
                  <a:pt x="13936" y="20413"/>
                </a:lnTo>
                <a:lnTo>
                  <a:pt x="13986" y="20381"/>
                </a:lnTo>
                <a:lnTo>
                  <a:pt x="13953" y="20373"/>
                </a:lnTo>
                <a:close/>
                <a:moveTo>
                  <a:pt x="13934" y="20479"/>
                </a:moveTo>
                <a:lnTo>
                  <a:pt x="13877" y="20486"/>
                </a:lnTo>
                <a:lnTo>
                  <a:pt x="13803" y="20519"/>
                </a:lnTo>
                <a:lnTo>
                  <a:pt x="13773" y="20551"/>
                </a:lnTo>
                <a:lnTo>
                  <a:pt x="13806" y="20563"/>
                </a:lnTo>
                <a:lnTo>
                  <a:pt x="13860" y="20566"/>
                </a:lnTo>
                <a:lnTo>
                  <a:pt x="13845" y="20545"/>
                </a:lnTo>
                <a:lnTo>
                  <a:pt x="13889" y="20511"/>
                </a:lnTo>
                <a:lnTo>
                  <a:pt x="13934" y="20479"/>
                </a:lnTo>
                <a:close/>
                <a:moveTo>
                  <a:pt x="13754" y="20891"/>
                </a:moveTo>
                <a:lnTo>
                  <a:pt x="13675" y="20906"/>
                </a:lnTo>
                <a:lnTo>
                  <a:pt x="13613" y="20930"/>
                </a:lnTo>
                <a:lnTo>
                  <a:pt x="13579" y="20957"/>
                </a:lnTo>
                <a:lnTo>
                  <a:pt x="13532" y="20981"/>
                </a:lnTo>
                <a:lnTo>
                  <a:pt x="13497" y="21004"/>
                </a:lnTo>
                <a:lnTo>
                  <a:pt x="13458" y="21021"/>
                </a:lnTo>
                <a:lnTo>
                  <a:pt x="13561" y="21006"/>
                </a:lnTo>
                <a:lnTo>
                  <a:pt x="13582" y="20984"/>
                </a:lnTo>
                <a:lnTo>
                  <a:pt x="13640" y="20960"/>
                </a:lnTo>
                <a:lnTo>
                  <a:pt x="13699" y="20930"/>
                </a:lnTo>
                <a:lnTo>
                  <a:pt x="13761" y="20901"/>
                </a:lnTo>
                <a:lnTo>
                  <a:pt x="13754" y="20891"/>
                </a:lnTo>
                <a:close/>
                <a:moveTo>
                  <a:pt x="11475" y="21186"/>
                </a:moveTo>
                <a:lnTo>
                  <a:pt x="11416" y="21198"/>
                </a:lnTo>
                <a:lnTo>
                  <a:pt x="11349" y="21199"/>
                </a:lnTo>
                <a:lnTo>
                  <a:pt x="11362" y="21221"/>
                </a:lnTo>
                <a:lnTo>
                  <a:pt x="11379" y="21247"/>
                </a:lnTo>
                <a:lnTo>
                  <a:pt x="11435" y="21262"/>
                </a:lnTo>
                <a:lnTo>
                  <a:pt x="11433" y="21243"/>
                </a:lnTo>
                <a:lnTo>
                  <a:pt x="11433" y="21221"/>
                </a:lnTo>
                <a:lnTo>
                  <a:pt x="11504" y="21216"/>
                </a:lnTo>
                <a:lnTo>
                  <a:pt x="11573" y="21206"/>
                </a:lnTo>
                <a:lnTo>
                  <a:pt x="11536" y="21196"/>
                </a:lnTo>
                <a:lnTo>
                  <a:pt x="11534" y="21194"/>
                </a:lnTo>
                <a:lnTo>
                  <a:pt x="11475" y="21186"/>
                </a:lnTo>
                <a:close/>
                <a:moveTo>
                  <a:pt x="11137" y="21220"/>
                </a:moveTo>
                <a:lnTo>
                  <a:pt x="11066" y="21221"/>
                </a:lnTo>
                <a:lnTo>
                  <a:pt x="11007" y="21233"/>
                </a:lnTo>
                <a:lnTo>
                  <a:pt x="10951" y="21247"/>
                </a:lnTo>
                <a:lnTo>
                  <a:pt x="10903" y="21262"/>
                </a:lnTo>
                <a:lnTo>
                  <a:pt x="10852" y="21277"/>
                </a:lnTo>
                <a:lnTo>
                  <a:pt x="10852" y="21300"/>
                </a:lnTo>
                <a:lnTo>
                  <a:pt x="10856" y="21322"/>
                </a:lnTo>
                <a:lnTo>
                  <a:pt x="10871" y="21349"/>
                </a:lnTo>
                <a:lnTo>
                  <a:pt x="10920" y="21368"/>
                </a:lnTo>
                <a:lnTo>
                  <a:pt x="10980" y="21376"/>
                </a:lnTo>
                <a:lnTo>
                  <a:pt x="11037" y="21366"/>
                </a:lnTo>
                <a:lnTo>
                  <a:pt x="11058" y="21364"/>
                </a:lnTo>
                <a:lnTo>
                  <a:pt x="11076" y="21346"/>
                </a:lnTo>
                <a:lnTo>
                  <a:pt x="11091" y="21329"/>
                </a:lnTo>
                <a:lnTo>
                  <a:pt x="11101" y="21312"/>
                </a:lnTo>
                <a:lnTo>
                  <a:pt x="11113" y="21290"/>
                </a:lnTo>
                <a:lnTo>
                  <a:pt x="11133" y="21273"/>
                </a:lnTo>
                <a:lnTo>
                  <a:pt x="11196" y="21255"/>
                </a:lnTo>
                <a:lnTo>
                  <a:pt x="11187" y="21235"/>
                </a:lnTo>
                <a:lnTo>
                  <a:pt x="11137" y="2122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204" name="Missions - What’s my why?"/>
          <p:cNvSpPr txBox="1"/>
          <p:nvPr/>
        </p:nvSpPr>
        <p:spPr>
          <a:xfrm>
            <a:off x="406400" y="304798"/>
            <a:ext cx="11176000" cy="60960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ctr">
              <a:lnSpc>
                <a:spcPct val="80000"/>
              </a:lnSpc>
              <a:spcBef>
                <a:spcPts val="0"/>
              </a:spcBef>
              <a:defRPr sz="4000" cap="all">
                <a:solidFill>
                  <a:srgbClr val="FFFFFF"/>
                </a:solidFill>
                <a:latin typeface="+mn-lt"/>
                <a:ea typeface="+mn-ea"/>
                <a:cs typeface="+mn-cs"/>
                <a:sym typeface="DIN Condensed"/>
              </a:defRPr>
            </a:lvl1pPr>
          </a:lstStyle>
          <a:p>
            <a:r>
              <a:t>Missions - What’s my 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What have I been up to?…"/>
          <p:cNvSpPr txBox="1">
            <a:spLocks noGrp="1"/>
          </p:cNvSpPr>
          <p:nvPr>
            <p:ph type="body" idx="13"/>
          </p:nvPr>
        </p:nvSpPr>
        <p:spPr>
          <a:xfrm>
            <a:off x="5782320" y="2569192"/>
            <a:ext cx="6705601" cy="5103961"/>
          </a:xfrm>
          <a:prstGeom prst="rect">
            <a:avLst/>
          </a:prstGeom>
        </p:spPr>
        <p:txBody>
          <a:bodyPr/>
          <a:lstStyle/>
          <a:p>
            <a:pPr algn="ctr">
              <a:lnSpc>
                <a:spcPct val="100000"/>
              </a:lnSpc>
              <a:defRPr sz="6500"/>
            </a:pPr>
            <a:r>
              <a:rPr dirty="0"/>
              <a:t>What have I</a:t>
            </a:r>
            <a:r>
              <a:rPr lang="en-CA" dirty="0"/>
              <a:t> </a:t>
            </a:r>
            <a:r>
              <a:rPr dirty="0"/>
              <a:t>been up to?</a:t>
            </a:r>
          </a:p>
          <a:p>
            <a:pPr algn="ctr">
              <a:lnSpc>
                <a:spcPct val="100000"/>
              </a:lnSpc>
              <a:defRPr sz="6500"/>
            </a:pPr>
            <a:endParaRPr lang="en-CA" dirty="0"/>
          </a:p>
          <a:p>
            <a:pPr algn="ctr">
              <a:lnSpc>
                <a:spcPct val="100000"/>
              </a:lnSpc>
              <a:defRPr sz="6500"/>
            </a:pPr>
            <a:r>
              <a:rPr dirty="0"/>
              <a:t>Let me show you!</a:t>
            </a:r>
          </a:p>
        </p:txBody>
      </p:sp>
      <p:grpSp>
        <p:nvGrpSpPr>
          <p:cNvPr id="209" name="Group"/>
          <p:cNvGrpSpPr/>
          <p:nvPr/>
        </p:nvGrpSpPr>
        <p:grpSpPr>
          <a:xfrm>
            <a:off x="-10000" y="-23738"/>
            <a:ext cx="5433947" cy="9933525"/>
            <a:chOff x="0" y="0"/>
            <a:chExt cx="5433945" cy="9933523"/>
          </a:xfrm>
        </p:grpSpPr>
        <p:sp>
          <p:nvSpPr>
            <p:cNvPr id="207" name="Rectangle"/>
            <p:cNvSpPr/>
            <p:nvPr/>
          </p:nvSpPr>
          <p:spPr>
            <a:xfrm>
              <a:off x="0" y="0"/>
              <a:ext cx="5433946" cy="9933524"/>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208" name="Pacific Rim"/>
            <p:cNvSpPr/>
            <p:nvPr/>
          </p:nvSpPr>
          <p:spPr>
            <a:xfrm>
              <a:off x="348077" y="2597866"/>
              <a:ext cx="4737792" cy="47377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extLst>
      <p:ext uri="{BB962C8B-B14F-4D97-AF65-F5344CB8AC3E}">
        <p14:creationId xmlns:p14="http://schemas.microsoft.com/office/powerpoint/2010/main" val="354985578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06">
                                            <p:bg/>
                                          </p:spTgt>
                                        </p:tgtEl>
                                        <p:attrNameLst>
                                          <p:attrName>style.visibility</p:attrName>
                                        </p:attrNameLst>
                                      </p:cBhvr>
                                      <p:to>
                                        <p:strVal val="visible"/>
                                      </p:to>
                                    </p:set>
                                    <p:anim calcmode="lin" valueType="num">
                                      <p:cBhvr>
                                        <p:cTn id="7" dur="750" fill="hold"/>
                                        <p:tgtEl>
                                          <p:spTgt spid="206">
                                            <p:bg/>
                                          </p:spTgt>
                                        </p:tgtEl>
                                        <p:attrNameLst>
                                          <p:attrName>ppt_w</p:attrName>
                                        </p:attrNameLst>
                                      </p:cBhvr>
                                      <p:tavLst>
                                        <p:tav tm="0">
                                          <p:val>
                                            <p:fltVal val="0"/>
                                          </p:val>
                                        </p:tav>
                                        <p:tav tm="100000">
                                          <p:val>
                                            <p:strVal val="#ppt_w"/>
                                          </p:val>
                                        </p:tav>
                                      </p:tavLst>
                                    </p:anim>
                                    <p:anim calcmode="lin" valueType="num">
                                      <p:cBhvr>
                                        <p:cTn id="8" dur="750" fill="hold"/>
                                        <p:tgtEl>
                                          <p:spTgt spid="206">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206">
                                            <p:txEl>
                                              <p:pRg st="0" end="0"/>
                                            </p:txEl>
                                          </p:spTgt>
                                        </p:tgtEl>
                                        <p:attrNameLst>
                                          <p:attrName>style.visibility</p:attrName>
                                        </p:attrNameLst>
                                      </p:cBhvr>
                                      <p:to>
                                        <p:strVal val="visible"/>
                                      </p:to>
                                    </p:set>
                                    <p:anim calcmode="lin" valueType="num">
                                      <p:cBhvr>
                                        <p:cTn id="11" dur="750" fill="hold"/>
                                        <p:tgtEl>
                                          <p:spTgt spid="206">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0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iterate>
                                    <p:tmAbs val="0"/>
                                  </p:iterate>
                                  <p:childTnLst>
                                    <p:set>
                                      <p:cBhvr>
                                        <p:cTn id="16" fill="hold"/>
                                        <p:tgtEl>
                                          <p:spTgt spid="206">
                                            <p:txEl>
                                              <p:pRg st="2" end="2"/>
                                            </p:txEl>
                                          </p:spTgt>
                                        </p:tgtEl>
                                        <p:attrNameLst>
                                          <p:attrName>style.visibility</p:attrName>
                                        </p:attrNameLst>
                                      </p:cBhvr>
                                      <p:to>
                                        <p:strVal val="visible"/>
                                      </p:to>
                                    </p:set>
                                    <p:anim calcmode="lin" valueType="num">
                                      <p:cBhvr>
                                        <p:cTn id="17" dur="750" fill="hold"/>
                                        <p:tgtEl>
                                          <p:spTgt spid="206">
                                            <p:txEl>
                                              <p:pRg st="2" end="2"/>
                                            </p:txEl>
                                          </p:spTgt>
                                        </p:tgtEl>
                                        <p:attrNameLst>
                                          <p:attrName>ppt_w</p:attrName>
                                        </p:attrNameLst>
                                      </p:cBhvr>
                                      <p:tavLst>
                                        <p:tav tm="0">
                                          <p:val>
                                            <p:fltVal val="0"/>
                                          </p:val>
                                        </p:tav>
                                        <p:tav tm="100000">
                                          <p:val>
                                            <p:strVal val="#ppt_w"/>
                                          </p:val>
                                        </p:tav>
                                      </p:tavLst>
                                    </p:anim>
                                    <p:anim calcmode="lin" valueType="num">
                                      <p:cBhvr>
                                        <p:cTn id="18" dur="750" fill="hold"/>
                                        <p:tgtEl>
                                          <p:spTgt spid="20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Creative Team 2018 Recap _ YWAM Newcastle.mp4" descr="Creative Team 2018 Recap _ YWAM Newcastle.mp4"/>
          <p:cNvPicPr>
            <a:picLocks/>
          </p:cNvPicPr>
          <p:nvPr>
            <a:videoFile r:link="rId2"/>
            <p:extLst>
              <p:ext uri="{DAA4B4D4-6D71-4841-9C94-3DE7FCFB9230}">
                <p14:media xmlns:p14="http://schemas.microsoft.com/office/powerpoint/2010/main" r:embed="rId1"/>
              </p:ext>
            </p:extLst>
          </p:nvPr>
        </p:nvPicPr>
        <p:blipFill>
          <a:blip r:embed="rId4">
            <a:extLst/>
          </a:blip>
          <a:stretch>
            <a:fillRect/>
          </a:stretch>
        </p:blipFill>
        <p:spPr>
          <a:xfrm>
            <a:off x="-12700" y="1219200"/>
            <a:ext cx="13004800" cy="73152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11"/>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21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Questions &amp; Response"/>
          <p:cNvSpPr txBox="1">
            <a:spLocks noGrp="1"/>
          </p:cNvSpPr>
          <p:nvPr>
            <p:ph type="title"/>
          </p:nvPr>
        </p:nvSpPr>
        <p:spPr>
          <a:prstGeom prst="rect">
            <a:avLst/>
          </a:prstGeom>
        </p:spPr>
        <p:txBody>
          <a:bodyPr>
            <a:normAutofit/>
          </a:bodyPr>
          <a:lstStyle/>
          <a:p>
            <a:r>
              <a:rPr sz="11500" dirty="0"/>
              <a:t>Questions &amp; Response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Michael Jr Know Your Why.mov" descr="Michael Jr Know Your Why.mov"/>
          <p:cNvPicPr>
            <a:picLocks noGrp="1"/>
          </p:cNvPicPr>
          <p:nvPr>
            <p:ph type="pic" idx="13"/>
            <a:videoFile r:link="rId2"/>
            <p:extLst>
              <p:ext uri="{DAA4B4D4-6D71-4841-9C94-3DE7FCFB9230}">
                <p14:media xmlns:p14="http://schemas.microsoft.com/office/powerpoint/2010/main" r:embed="rId1"/>
              </p:ext>
            </p:extLst>
          </p:nvPr>
        </p:nvPicPr>
        <p:blipFill>
          <a:blip r:embed="rId4">
            <a:extLst/>
          </a:blip>
          <a:stretch>
            <a:fillRect/>
          </a:stretch>
        </p:blipFill>
        <p:spPr>
          <a:xfrm>
            <a:off x="0" y="1244003"/>
            <a:ext cx="13004800" cy="7265593"/>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9"/>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16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In missions, I have been involved with many different activities and ministries.…"/>
          <p:cNvSpPr txBox="1">
            <a:spLocks noGrp="1"/>
          </p:cNvSpPr>
          <p:nvPr>
            <p:ph type="body" idx="13"/>
          </p:nvPr>
        </p:nvSpPr>
        <p:spPr>
          <a:xfrm>
            <a:off x="5854328" y="2212504"/>
            <a:ext cx="6705600" cy="5710428"/>
          </a:xfrm>
          <a:prstGeom prst="rect">
            <a:avLst/>
          </a:prstGeom>
        </p:spPr>
        <p:txBody>
          <a:bodyPr/>
          <a:lstStyle/>
          <a:p>
            <a:pPr>
              <a:defRPr sz="4400"/>
            </a:pPr>
            <a:r>
              <a:rPr dirty="0"/>
              <a:t>In missions, I have been involved with many different activities and ministries.</a:t>
            </a:r>
          </a:p>
          <a:p>
            <a:pPr>
              <a:defRPr sz="4400"/>
            </a:pPr>
            <a:endParaRPr dirty="0"/>
          </a:p>
          <a:p>
            <a:pPr>
              <a:defRPr sz="4400"/>
            </a:pPr>
            <a:r>
              <a:rPr dirty="0"/>
              <a:t>I have found it of critical importance to stay in touch with the “Why” behind “what” I do. </a:t>
            </a:r>
          </a:p>
          <a:p>
            <a:pPr>
              <a:defRPr sz="4400"/>
            </a:pPr>
            <a:endParaRPr dirty="0"/>
          </a:p>
          <a:p>
            <a:pPr>
              <a:defRPr sz="4400"/>
            </a:pPr>
            <a:endParaRPr dirty="0"/>
          </a:p>
        </p:txBody>
      </p:sp>
      <p:grpSp>
        <p:nvGrpSpPr>
          <p:cNvPr id="174" name="Group"/>
          <p:cNvGrpSpPr/>
          <p:nvPr/>
        </p:nvGrpSpPr>
        <p:grpSpPr>
          <a:xfrm>
            <a:off x="-10000" y="-156187"/>
            <a:ext cx="5506400" cy="10065974"/>
            <a:chOff x="0" y="0"/>
            <a:chExt cx="5506398" cy="10065972"/>
          </a:xfrm>
        </p:grpSpPr>
        <p:sp>
          <p:nvSpPr>
            <p:cNvPr id="172" name="Rectangle"/>
            <p:cNvSpPr/>
            <p:nvPr/>
          </p:nvSpPr>
          <p:spPr>
            <a:xfrm>
              <a:off x="0" y="0"/>
              <a:ext cx="5506399" cy="10065973"/>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173" name="Pacific Rim"/>
            <p:cNvSpPr/>
            <p:nvPr/>
          </p:nvSpPr>
          <p:spPr>
            <a:xfrm>
              <a:off x="352718" y="2632505"/>
              <a:ext cx="4800963" cy="48009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hat out of my own genuine experience of abiding in the love of God, others would know him."/>
          <p:cNvSpPr txBox="1">
            <a:spLocks noGrp="1"/>
          </p:cNvSpPr>
          <p:nvPr>
            <p:ph type="body" sz="half" idx="1"/>
          </p:nvPr>
        </p:nvSpPr>
        <p:spPr>
          <a:xfrm>
            <a:off x="60192" y="3597604"/>
            <a:ext cx="6991616" cy="3675992"/>
          </a:xfrm>
          <a:prstGeom prst="rect">
            <a:avLst/>
          </a:prstGeom>
        </p:spPr>
        <p:txBody>
          <a:bodyPr/>
          <a:lstStyle>
            <a:lvl1pPr marL="293370" indent="-293370" defTabSz="385572">
              <a:spcBef>
                <a:spcPts val="1800"/>
              </a:spcBef>
              <a:defRPr sz="4224"/>
            </a:lvl1pPr>
          </a:lstStyle>
          <a:p>
            <a:r>
              <a:t>That out of my own genuine experience of abiding in the love of God, others would know him.</a:t>
            </a:r>
          </a:p>
        </p:txBody>
      </p:sp>
      <p:sp>
        <p:nvSpPr>
          <p:cNvPr id="177" name="Oceania Globe"/>
          <p:cNvSpPr/>
          <p:nvPr/>
        </p:nvSpPr>
        <p:spPr>
          <a:xfrm>
            <a:off x="7449370" y="2470970"/>
            <a:ext cx="4811660" cy="4811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9889" y="0"/>
                  <a:pt x="9009" y="127"/>
                  <a:pt x="8164" y="340"/>
                </a:cubicBezTo>
                <a:cubicBezTo>
                  <a:pt x="8114" y="352"/>
                  <a:pt x="8064" y="364"/>
                  <a:pt x="8014" y="377"/>
                </a:cubicBezTo>
                <a:cubicBezTo>
                  <a:pt x="7816" y="430"/>
                  <a:pt x="7620" y="483"/>
                  <a:pt x="7427" y="547"/>
                </a:cubicBezTo>
                <a:cubicBezTo>
                  <a:pt x="7151" y="636"/>
                  <a:pt x="6884" y="733"/>
                  <a:pt x="6625" y="842"/>
                </a:cubicBezTo>
                <a:cubicBezTo>
                  <a:pt x="6590" y="857"/>
                  <a:pt x="6555" y="873"/>
                  <a:pt x="6519" y="889"/>
                </a:cubicBezTo>
                <a:cubicBezTo>
                  <a:pt x="6265" y="999"/>
                  <a:pt x="6020" y="1119"/>
                  <a:pt x="5782" y="1246"/>
                </a:cubicBezTo>
                <a:cubicBezTo>
                  <a:pt x="5694" y="1292"/>
                  <a:pt x="5606" y="1340"/>
                  <a:pt x="5520" y="1389"/>
                </a:cubicBezTo>
                <a:cubicBezTo>
                  <a:pt x="5373" y="1473"/>
                  <a:pt x="5231" y="1562"/>
                  <a:pt x="5090" y="1651"/>
                </a:cubicBezTo>
                <a:cubicBezTo>
                  <a:pt x="2039" y="3562"/>
                  <a:pt x="0" y="6942"/>
                  <a:pt x="0" y="10800"/>
                </a:cubicBezTo>
                <a:cubicBezTo>
                  <a:pt x="0" y="16755"/>
                  <a:pt x="4845" y="21600"/>
                  <a:pt x="10800" y="21600"/>
                </a:cubicBezTo>
                <a:cubicBezTo>
                  <a:pt x="16755" y="21600"/>
                  <a:pt x="21600" y="16755"/>
                  <a:pt x="21600" y="10800"/>
                </a:cubicBezTo>
                <a:cubicBezTo>
                  <a:pt x="21600" y="4845"/>
                  <a:pt x="16755" y="0"/>
                  <a:pt x="10800" y="0"/>
                </a:cubicBezTo>
                <a:close/>
                <a:moveTo>
                  <a:pt x="11446" y="76"/>
                </a:moveTo>
                <a:cubicBezTo>
                  <a:pt x="11980" y="108"/>
                  <a:pt x="12503" y="179"/>
                  <a:pt x="13014" y="286"/>
                </a:cubicBezTo>
                <a:lnTo>
                  <a:pt x="12933" y="274"/>
                </a:lnTo>
                <a:lnTo>
                  <a:pt x="12955" y="288"/>
                </a:lnTo>
                <a:lnTo>
                  <a:pt x="12906" y="293"/>
                </a:lnTo>
                <a:lnTo>
                  <a:pt x="12931" y="332"/>
                </a:lnTo>
                <a:lnTo>
                  <a:pt x="13104" y="428"/>
                </a:lnTo>
                <a:lnTo>
                  <a:pt x="13226" y="500"/>
                </a:lnTo>
                <a:lnTo>
                  <a:pt x="13303" y="540"/>
                </a:lnTo>
                <a:lnTo>
                  <a:pt x="13411" y="522"/>
                </a:lnTo>
                <a:lnTo>
                  <a:pt x="13386" y="480"/>
                </a:lnTo>
                <a:lnTo>
                  <a:pt x="13527" y="498"/>
                </a:lnTo>
                <a:lnTo>
                  <a:pt x="13490" y="456"/>
                </a:lnTo>
                <a:lnTo>
                  <a:pt x="13631" y="470"/>
                </a:lnTo>
                <a:lnTo>
                  <a:pt x="13561" y="444"/>
                </a:lnTo>
                <a:lnTo>
                  <a:pt x="13545" y="424"/>
                </a:lnTo>
                <a:cubicBezTo>
                  <a:pt x="18143" y="1642"/>
                  <a:pt x="21546" y="5825"/>
                  <a:pt x="21546" y="10800"/>
                </a:cubicBezTo>
                <a:cubicBezTo>
                  <a:pt x="21546" y="16253"/>
                  <a:pt x="17463" y="20766"/>
                  <a:pt x="12194" y="21452"/>
                </a:cubicBezTo>
                <a:cubicBezTo>
                  <a:pt x="12193" y="21452"/>
                  <a:pt x="12193" y="21452"/>
                  <a:pt x="12192" y="21452"/>
                </a:cubicBezTo>
                <a:lnTo>
                  <a:pt x="12174" y="21442"/>
                </a:lnTo>
                <a:lnTo>
                  <a:pt x="12182" y="21430"/>
                </a:lnTo>
                <a:lnTo>
                  <a:pt x="12216" y="21417"/>
                </a:lnTo>
                <a:lnTo>
                  <a:pt x="12268" y="21401"/>
                </a:lnTo>
                <a:lnTo>
                  <a:pt x="12328" y="21385"/>
                </a:lnTo>
                <a:lnTo>
                  <a:pt x="12374" y="21368"/>
                </a:lnTo>
                <a:lnTo>
                  <a:pt x="12399" y="21353"/>
                </a:lnTo>
                <a:lnTo>
                  <a:pt x="12428" y="21336"/>
                </a:lnTo>
                <a:lnTo>
                  <a:pt x="12477" y="21319"/>
                </a:lnTo>
                <a:lnTo>
                  <a:pt x="12541" y="21317"/>
                </a:lnTo>
                <a:lnTo>
                  <a:pt x="12608" y="21307"/>
                </a:lnTo>
                <a:lnTo>
                  <a:pt x="12658" y="21289"/>
                </a:lnTo>
                <a:lnTo>
                  <a:pt x="12744" y="21280"/>
                </a:lnTo>
                <a:lnTo>
                  <a:pt x="12724" y="21270"/>
                </a:lnTo>
                <a:lnTo>
                  <a:pt x="12717" y="21255"/>
                </a:lnTo>
                <a:lnTo>
                  <a:pt x="12791" y="21240"/>
                </a:lnTo>
                <a:lnTo>
                  <a:pt x="12855" y="21225"/>
                </a:lnTo>
                <a:lnTo>
                  <a:pt x="12913" y="21204"/>
                </a:lnTo>
                <a:lnTo>
                  <a:pt x="12995" y="21196"/>
                </a:lnTo>
                <a:lnTo>
                  <a:pt x="13034" y="21176"/>
                </a:lnTo>
                <a:lnTo>
                  <a:pt x="13101" y="21157"/>
                </a:lnTo>
                <a:lnTo>
                  <a:pt x="13190" y="21146"/>
                </a:lnTo>
                <a:lnTo>
                  <a:pt x="13125" y="21129"/>
                </a:lnTo>
                <a:lnTo>
                  <a:pt x="13165" y="21107"/>
                </a:lnTo>
                <a:lnTo>
                  <a:pt x="13234" y="21088"/>
                </a:lnTo>
                <a:lnTo>
                  <a:pt x="13263" y="21068"/>
                </a:lnTo>
                <a:lnTo>
                  <a:pt x="13281" y="21043"/>
                </a:lnTo>
                <a:lnTo>
                  <a:pt x="13305" y="21021"/>
                </a:lnTo>
                <a:lnTo>
                  <a:pt x="13357" y="20996"/>
                </a:lnTo>
                <a:lnTo>
                  <a:pt x="13423" y="20986"/>
                </a:lnTo>
                <a:lnTo>
                  <a:pt x="13500" y="20965"/>
                </a:lnTo>
                <a:lnTo>
                  <a:pt x="13561" y="20940"/>
                </a:lnTo>
                <a:lnTo>
                  <a:pt x="13591" y="20915"/>
                </a:lnTo>
                <a:lnTo>
                  <a:pt x="13638" y="20888"/>
                </a:lnTo>
                <a:lnTo>
                  <a:pt x="13682" y="20871"/>
                </a:lnTo>
                <a:lnTo>
                  <a:pt x="13556" y="20886"/>
                </a:lnTo>
                <a:lnTo>
                  <a:pt x="13492" y="20895"/>
                </a:lnTo>
                <a:lnTo>
                  <a:pt x="13418" y="20908"/>
                </a:lnTo>
                <a:lnTo>
                  <a:pt x="13370" y="20933"/>
                </a:lnTo>
                <a:lnTo>
                  <a:pt x="13303" y="20944"/>
                </a:lnTo>
                <a:lnTo>
                  <a:pt x="13234" y="20955"/>
                </a:lnTo>
                <a:lnTo>
                  <a:pt x="13182" y="20947"/>
                </a:lnTo>
                <a:lnTo>
                  <a:pt x="13246" y="20923"/>
                </a:lnTo>
                <a:lnTo>
                  <a:pt x="13301" y="20898"/>
                </a:lnTo>
                <a:lnTo>
                  <a:pt x="13343" y="20871"/>
                </a:lnTo>
                <a:lnTo>
                  <a:pt x="13345" y="20849"/>
                </a:lnTo>
                <a:lnTo>
                  <a:pt x="13367" y="20824"/>
                </a:lnTo>
                <a:lnTo>
                  <a:pt x="13438" y="20799"/>
                </a:lnTo>
                <a:lnTo>
                  <a:pt x="13485" y="20772"/>
                </a:lnTo>
                <a:lnTo>
                  <a:pt x="13571" y="20743"/>
                </a:lnTo>
                <a:lnTo>
                  <a:pt x="13542" y="20728"/>
                </a:lnTo>
                <a:lnTo>
                  <a:pt x="13609" y="20708"/>
                </a:lnTo>
                <a:lnTo>
                  <a:pt x="13677" y="20694"/>
                </a:lnTo>
                <a:lnTo>
                  <a:pt x="13742" y="20674"/>
                </a:lnTo>
                <a:lnTo>
                  <a:pt x="13700" y="20659"/>
                </a:lnTo>
                <a:lnTo>
                  <a:pt x="13690" y="20639"/>
                </a:lnTo>
                <a:lnTo>
                  <a:pt x="13746" y="20607"/>
                </a:lnTo>
                <a:lnTo>
                  <a:pt x="13736" y="20585"/>
                </a:lnTo>
                <a:lnTo>
                  <a:pt x="13697" y="20572"/>
                </a:lnTo>
                <a:lnTo>
                  <a:pt x="13707" y="20545"/>
                </a:lnTo>
                <a:lnTo>
                  <a:pt x="13727" y="20513"/>
                </a:lnTo>
                <a:lnTo>
                  <a:pt x="13744" y="20482"/>
                </a:lnTo>
                <a:lnTo>
                  <a:pt x="13747" y="20454"/>
                </a:lnTo>
                <a:lnTo>
                  <a:pt x="13776" y="20418"/>
                </a:lnTo>
                <a:lnTo>
                  <a:pt x="13801" y="20386"/>
                </a:lnTo>
                <a:lnTo>
                  <a:pt x="13783" y="20363"/>
                </a:lnTo>
                <a:lnTo>
                  <a:pt x="13784" y="20334"/>
                </a:lnTo>
                <a:lnTo>
                  <a:pt x="13818" y="20297"/>
                </a:lnTo>
                <a:lnTo>
                  <a:pt x="13795" y="20272"/>
                </a:lnTo>
                <a:lnTo>
                  <a:pt x="13810" y="20253"/>
                </a:lnTo>
                <a:lnTo>
                  <a:pt x="13820" y="20233"/>
                </a:lnTo>
                <a:lnTo>
                  <a:pt x="13778" y="20218"/>
                </a:lnTo>
                <a:lnTo>
                  <a:pt x="13736" y="20206"/>
                </a:lnTo>
                <a:lnTo>
                  <a:pt x="13689" y="20189"/>
                </a:lnTo>
                <a:lnTo>
                  <a:pt x="13663" y="20166"/>
                </a:lnTo>
                <a:lnTo>
                  <a:pt x="13651" y="20139"/>
                </a:lnTo>
                <a:lnTo>
                  <a:pt x="13598" y="20129"/>
                </a:lnTo>
                <a:lnTo>
                  <a:pt x="13550" y="20109"/>
                </a:lnTo>
                <a:lnTo>
                  <a:pt x="13604" y="20078"/>
                </a:lnTo>
                <a:lnTo>
                  <a:pt x="13561" y="20063"/>
                </a:lnTo>
                <a:lnTo>
                  <a:pt x="13495" y="20078"/>
                </a:lnTo>
                <a:lnTo>
                  <a:pt x="13431" y="20107"/>
                </a:lnTo>
                <a:lnTo>
                  <a:pt x="13364" y="20129"/>
                </a:lnTo>
                <a:lnTo>
                  <a:pt x="13332" y="20107"/>
                </a:lnTo>
                <a:lnTo>
                  <a:pt x="13259" y="20107"/>
                </a:lnTo>
                <a:lnTo>
                  <a:pt x="13197" y="20100"/>
                </a:lnTo>
                <a:lnTo>
                  <a:pt x="13141" y="20092"/>
                </a:lnTo>
                <a:lnTo>
                  <a:pt x="13104" y="20072"/>
                </a:lnTo>
                <a:lnTo>
                  <a:pt x="13168" y="20029"/>
                </a:lnTo>
                <a:lnTo>
                  <a:pt x="13121" y="20013"/>
                </a:lnTo>
                <a:lnTo>
                  <a:pt x="13077" y="19992"/>
                </a:lnTo>
                <a:lnTo>
                  <a:pt x="13116" y="19955"/>
                </a:lnTo>
                <a:lnTo>
                  <a:pt x="13125" y="19940"/>
                </a:lnTo>
                <a:lnTo>
                  <a:pt x="12938" y="20024"/>
                </a:lnTo>
                <a:lnTo>
                  <a:pt x="12889" y="20060"/>
                </a:lnTo>
                <a:lnTo>
                  <a:pt x="12855" y="20099"/>
                </a:lnTo>
                <a:lnTo>
                  <a:pt x="12798" y="20130"/>
                </a:lnTo>
                <a:lnTo>
                  <a:pt x="12806" y="20164"/>
                </a:lnTo>
                <a:lnTo>
                  <a:pt x="12801" y="20198"/>
                </a:lnTo>
                <a:lnTo>
                  <a:pt x="12812" y="20231"/>
                </a:lnTo>
                <a:lnTo>
                  <a:pt x="12771" y="20267"/>
                </a:lnTo>
                <a:lnTo>
                  <a:pt x="12732" y="20297"/>
                </a:lnTo>
                <a:lnTo>
                  <a:pt x="12660" y="20322"/>
                </a:lnTo>
                <a:lnTo>
                  <a:pt x="12593" y="20327"/>
                </a:lnTo>
                <a:lnTo>
                  <a:pt x="12514" y="20324"/>
                </a:lnTo>
                <a:lnTo>
                  <a:pt x="12446" y="20317"/>
                </a:lnTo>
                <a:lnTo>
                  <a:pt x="12493" y="20284"/>
                </a:lnTo>
                <a:lnTo>
                  <a:pt x="12443" y="20263"/>
                </a:lnTo>
                <a:lnTo>
                  <a:pt x="12426" y="20233"/>
                </a:lnTo>
                <a:lnTo>
                  <a:pt x="12389" y="20269"/>
                </a:lnTo>
                <a:lnTo>
                  <a:pt x="12335" y="20295"/>
                </a:lnTo>
                <a:lnTo>
                  <a:pt x="12301" y="20327"/>
                </a:lnTo>
                <a:lnTo>
                  <a:pt x="12229" y="20349"/>
                </a:lnTo>
                <a:lnTo>
                  <a:pt x="12160" y="20363"/>
                </a:lnTo>
                <a:lnTo>
                  <a:pt x="12084" y="20380"/>
                </a:lnTo>
                <a:lnTo>
                  <a:pt x="12002" y="20398"/>
                </a:lnTo>
                <a:lnTo>
                  <a:pt x="11982" y="20430"/>
                </a:lnTo>
                <a:lnTo>
                  <a:pt x="11914" y="20452"/>
                </a:lnTo>
                <a:lnTo>
                  <a:pt x="11886" y="20486"/>
                </a:lnTo>
                <a:lnTo>
                  <a:pt x="11892" y="20516"/>
                </a:lnTo>
                <a:lnTo>
                  <a:pt x="11803" y="20528"/>
                </a:lnTo>
                <a:lnTo>
                  <a:pt x="11744" y="20518"/>
                </a:lnTo>
                <a:lnTo>
                  <a:pt x="11682" y="20511"/>
                </a:lnTo>
                <a:lnTo>
                  <a:pt x="11729" y="20484"/>
                </a:lnTo>
                <a:lnTo>
                  <a:pt x="11743" y="20450"/>
                </a:lnTo>
                <a:lnTo>
                  <a:pt x="11677" y="20444"/>
                </a:lnTo>
                <a:lnTo>
                  <a:pt x="11690" y="20410"/>
                </a:lnTo>
                <a:lnTo>
                  <a:pt x="11724" y="20380"/>
                </a:lnTo>
                <a:lnTo>
                  <a:pt x="11739" y="20346"/>
                </a:lnTo>
                <a:lnTo>
                  <a:pt x="11775" y="20316"/>
                </a:lnTo>
                <a:lnTo>
                  <a:pt x="11788" y="20306"/>
                </a:lnTo>
                <a:lnTo>
                  <a:pt x="11813" y="20284"/>
                </a:lnTo>
                <a:lnTo>
                  <a:pt x="11751" y="20275"/>
                </a:lnTo>
                <a:lnTo>
                  <a:pt x="11741" y="20279"/>
                </a:lnTo>
                <a:lnTo>
                  <a:pt x="11665" y="20299"/>
                </a:lnTo>
                <a:lnTo>
                  <a:pt x="11706" y="20262"/>
                </a:lnTo>
                <a:lnTo>
                  <a:pt x="11707" y="20260"/>
                </a:lnTo>
                <a:lnTo>
                  <a:pt x="11706" y="20258"/>
                </a:lnTo>
                <a:lnTo>
                  <a:pt x="11697" y="20260"/>
                </a:lnTo>
                <a:lnTo>
                  <a:pt x="11680" y="20265"/>
                </a:lnTo>
                <a:lnTo>
                  <a:pt x="11662" y="20270"/>
                </a:lnTo>
                <a:lnTo>
                  <a:pt x="11647" y="20275"/>
                </a:lnTo>
                <a:lnTo>
                  <a:pt x="11642" y="20277"/>
                </a:lnTo>
                <a:lnTo>
                  <a:pt x="11660" y="20243"/>
                </a:lnTo>
                <a:lnTo>
                  <a:pt x="11571" y="20282"/>
                </a:lnTo>
                <a:lnTo>
                  <a:pt x="11571" y="20280"/>
                </a:lnTo>
                <a:lnTo>
                  <a:pt x="11579" y="20253"/>
                </a:lnTo>
                <a:lnTo>
                  <a:pt x="11586" y="20218"/>
                </a:lnTo>
                <a:lnTo>
                  <a:pt x="11515" y="20225"/>
                </a:lnTo>
                <a:lnTo>
                  <a:pt x="11537" y="20196"/>
                </a:lnTo>
                <a:lnTo>
                  <a:pt x="11544" y="20189"/>
                </a:lnTo>
                <a:lnTo>
                  <a:pt x="11519" y="20157"/>
                </a:lnTo>
                <a:lnTo>
                  <a:pt x="11561" y="20114"/>
                </a:lnTo>
                <a:lnTo>
                  <a:pt x="11547" y="20073"/>
                </a:lnTo>
                <a:lnTo>
                  <a:pt x="11546" y="20038"/>
                </a:lnTo>
                <a:lnTo>
                  <a:pt x="11544" y="20003"/>
                </a:lnTo>
                <a:lnTo>
                  <a:pt x="11546" y="19966"/>
                </a:lnTo>
                <a:lnTo>
                  <a:pt x="11556" y="19925"/>
                </a:lnTo>
                <a:lnTo>
                  <a:pt x="11576" y="19881"/>
                </a:lnTo>
                <a:lnTo>
                  <a:pt x="11566" y="19843"/>
                </a:lnTo>
                <a:lnTo>
                  <a:pt x="11610" y="19807"/>
                </a:lnTo>
                <a:lnTo>
                  <a:pt x="11650" y="19774"/>
                </a:lnTo>
                <a:lnTo>
                  <a:pt x="11692" y="19726"/>
                </a:lnTo>
                <a:lnTo>
                  <a:pt x="11765" y="19673"/>
                </a:lnTo>
                <a:lnTo>
                  <a:pt x="11828" y="19681"/>
                </a:lnTo>
                <a:lnTo>
                  <a:pt x="11896" y="19671"/>
                </a:lnTo>
                <a:lnTo>
                  <a:pt x="11968" y="19669"/>
                </a:lnTo>
                <a:lnTo>
                  <a:pt x="11997" y="19622"/>
                </a:lnTo>
                <a:lnTo>
                  <a:pt x="11946" y="19594"/>
                </a:lnTo>
                <a:lnTo>
                  <a:pt x="11961" y="19551"/>
                </a:lnTo>
                <a:lnTo>
                  <a:pt x="11987" y="19511"/>
                </a:lnTo>
                <a:lnTo>
                  <a:pt x="12000" y="19464"/>
                </a:lnTo>
                <a:lnTo>
                  <a:pt x="12030" y="19424"/>
                </a:lnTo>
                <a:lnTo>
                  <a:pt x="12073" y="19375"/>
                </a:lnTo>
                <a:lnTo>
                  <a:pt x="12115" y="19336"/>
                </a:lnTo>
                <a:lnTo>
                  <a:pt x="12169" y="19294"/>
                </a:lnTo>
                <a:lnTo>
                  <a:pt x="12226" y="19267"/>
                </a:lnTo>
                <a:lnTo>
                  <a:pt x="12290" y="19232"/>
                </a:lnTo>
                <a:lnTo>
                  <a:pt x="12344" y="19191"/>
                </a:lnTo>
                <a:lnTo>
                  <a:pt x="12421" y="19183"/>
                </a:lnTo>
                <a:lnTo>
                  <a:pt x="12482" y="19149"/>
                </a:lnTo>
                <a:lnTo>
                  <a:pt x="12556" y="19147"/>
                </a:lnTo>
                <a:lnTo>
                  <a:pt x="12618" y="19107"/>
                </a:lnTo>
                <a:lnTo>
                  <a:pt x="12670" y="19072"/>
                </a:lnTo>
                <a:lnTo>
                  <a:pt x="12737" y="19025"/>
                </a:lnTo>
                <a:lnTo>
                  <a:pt x="12800" y="18993"/>
                </a:lnTo>
                <a:lnTo>
                  <a:pt x="12845" y="18949"/>
                </a:lnTo>
                <a:lnTo>
                  <a:pt x="12842" y="18903"/>
                </a:lnTo>
                <a:lnTo>
                  <a:pt x="12808" y="18866"/>
                </a:lnTo>
                <a:lnTo>
                  <a:pt x="12778" y="18823"/>
                </a:lnTo>
                <a:lnTo>
                  <a:pt x="12732" y="18791"/>
                </a:lnTo>
                <a:lnTo>
                  <a:pt x="12675" y="18765"/>
                </a:lnTo>
                <a:lnTo>
                  <a:pt x="12608" y="18752"/>
                </a:lnTo>
                <a:lnTo>
                  <a:pt x="12554" y="18732"/>
                </a:lnTo>
                <a:lnTo>
                  <a:pt x="12487" y="18720"/>
                </a:lnTo>
                <a:lnTo>
                  <a:pt x="12436" y="18686"/>
                </a:lnTo>
                <a:lnTo>
                  <a:pt x="12419" y="18634"/>
                </a:lnTo>
                <a:lnTo>
                  <a:pt x="12371" y="18592"/>
                </a:lnTo>
                <a:lnTo>
                  <a:pt x="12369" y="18535"/>
                </a:lnTo>
                <a:lnTo>
                  <a:pt x="12305" y="18508"/>
                </a:lnTo>
                <a:lnTo>
                  <a:pt x="12236" y="18483"/>
                </a:lnTo>
                <a:lnTo>
                  <a:pt x="12195" y="18442"/>
                </a:lnTo>
                <a:lnTo>
                  <a:pt x="12165" y="18393"/>
                </a:lnTo>
                <a:lnTo>
                  <a:pt x="12123" y="18350"/>
                </a:lnTo>
                <a:lnTo>
                  <a:pt x="12062" y="18388"/>
                </a:lnTo>
                <a:lnTo>
                  <a:pt x="11988" y="18375"/>
                </a:lnTo>
                <a:lnTo>
                  <a:pt x="11929" y="18346"/>
                </a:lnTo>
                <a:lnTo>
                  <a:pt x="11845" y="18316"/>
                </a:lnTo>
                <a:lnTo>
                  <a:pt x="11766" y="18282"/>
                </a:lnTo>
                <a:lnTo>
                  <a:pt x="11699" y="18240"/>
                </a:lnTo>
                <a:lnTo>
                  <a:pt x="11632" y="18201"/>
                </a:lnTo>
                <a:lnTo>
                  <a:pt x="11595" y="18158"/>
                </a:lnTo>
                <a:lnTo>
                  <a:pt x="11620" y="18107"/>
                </a:lnTo>
                <a:lnTo>
                  <a:pt x="11578" y="18060"/>
                </a:lnTo>
                <a:lnTo>
                  <a:pt x="11499" y="18043"/>
                </a:lnTo>
                <a:lnTo>
                  <a:pt x="11401" y="18031"/>
                </a:lnTo>
                <a:lnTo>
                  <a:pt x="11332" y="18031"/>
                </a:lnTo>
                <a:lnTo>
                  <a:pt x="11234" y="18028"/>
                </a:lnTo>
                <a:lnTo>
                  <a:pt x="11165" y="18033"/>
                </a:lnTo>
                <a:lnTo>
                  <a:pt x="11068" y="18035"/>
                </a:lnTo>
                <a:lnTo>
                  <a:pt x="10983" y="18042"/>
                </a:lnTo>
                <a:lnTo>
                  <a:pt x="10921" y="18016"/>
                </a:lnTo>
                <a:lnTo>
                  <a:pt x="10891" y="17967"/>
                </a:lnTo>
                <a:lnTo>
                  <a:pt x="10864" y="17910"/>
                </a:lnTo>
                <a:lnTo>
                  <a:pt x="10850" y="17845"/>
                </a:lnTo>
                <a:lnTo>
                  <a:pt x="10800" y="17806"/>
                </a:lnTo>
                <a:lnTo>
                  <a:pt x="10798" y="17865"/>
                </a:lnTo>
                <a:lnTo>
                  <a:pt x="10780" y="17935"/>
                </a:lnTo>
                <a:lnTo>
                  <a:pt x="10711" y="17947"/>
                </a:lnTo>
                <a:lnTo>
                  <a:pt x="10642" y="17962"/>
                </a:lnTo>
                <a:lnTo>
                  <a:pt x="10556" y="17964"/>
                </a:lnTo>
                <a:lnTo>
                  <a:pt x="10478" y="17973"/>
                </a:lnTo>
                <a:lnTo>
                  <a:pt x="10399" y="17999"/>
                </a:lnTo>
                <a:lnTo>
                  <a:pt x="10337" y="18026"/>
                </a:lnTo>
                <a:lnTo>
                  <a:pt x="10266" y="18018"/>
                </a:lnTo>
                <a:lnTo>
                  <a:pt x="10197" y="18008"/>
                </a:lnTo>
                <a:lnTo>
                  <a:pt x="10130" y="18013"/>
                </a:lnTo>
                <a:lnTo>
                  <a:pt x="10066" y="18040"/>
                </a:lnTo>
                <a:lnTo>
                  <a:pt x="9985" y="18033"/>
                </a:lnTo>
                <a:lnTo>
                  <a:pt x="9915" y="18020"/>
                </a:lnTo>
                <a:lnTo>
                  <a:pt x="9851" y="18036"/>
                </a:lnTo>
                <a:lnTo>
                  <a:pt x="9815" y="18085"/>
                </a:lnTo>
                <a:lnTo>
                  <a:pt x="9773" y="18136"/>
                </a:lnTo>
                <a:lnTo>
                  <a:pt x="9702" y="18154"/>
                </a:lnTo>
                <a:lnTo>
                  <a:pt x="9610" y="18153"/>
                </a:lnTo>
                <a:lnTo>
                  <a:pt x="9512" y="18129"/>
                </a:lnTo>
                <a:lnTo>
                  <a:pt x="9448" y="18102"/>
                </a:lnTo>
                <a:lnTo>
                  <a:pt x="9374" y="18119"/>
                </a:lnTo>
                <a:lnTo>
                  <a:pt x="9305" y="18084"/>
                </a:lnTo>
                <a:lnTo>
                  <a:pt x="9248" y="18047"/>
                </a:lnTo>
                <a:lnTo>
                  <a:pt x="9179" y="18028"/>
                </a:lnTo>
                <a:lnTo>
                  <a:pt x="9140" y="18068"/>
                </a:lnTo>
                <a:lnTo>
                  <a:pt x="9065" y="18089"/>
                </a:lnTo>
                <a:lnTo>
                  <a:pt x="9039" y="18137"/>
                </a:lnTo>
                <a:lnTo>
                  <a:pt x="9002" y="18185"/>
                </a:lnTo>
                <a:lnTo>
                  <a:pt x="8942" y="18218"/>
                </a:lnTo>
                <a:lnTo>
                  <a:pt x="8879" y="18250"/>
                </a:lnTo>
                <a:lnTo>
                  <a:pt x="8819" y="18264"/>
                </a:lnTo>
                <a:lnTo>
                  <a:pt x="8753" y="18275"/>
                </a:lnTo>
                <a:lnTo>
                  <a:pt x="8617" y="18217"/>
                </a:lnTo>
                <a:lnTo>
                  <a:pt x="8543" y="18181"/>
                </a:lnTo>
                <a:lnTo>
                  <a:pt x="8467" y="18159"/>
                </a:lnTo>
                <a:lnTo>
                  <a:pt x="8411" y="18153"/>
                </a:lnTo>
                <a:lnTo>
                  <a:pt x="8401" y="18272"/>
                </a:lnTo>
                <a:lnTo>
                  <a:pt x="8386" y="18321"/>
                </a:lnTo>
                <a:lnTo>
                  <a:pt x="8390" y="18373"/>
                </a:lnTo>
                <a:lnTo>
                  <a:pt x="8383" y="18427"/>
                </a:lnTo>
                <a:lnTo>
                  <a:pt x="8307" y="18429"/>
                </a:lnTo>
                <a:lnTo>
                  <a:pt x="8268" y="18464"/>
                </a:lnTo>
                <a:lnTo>
                  <a:pt x="8208" y="18484"/>
                </a:lnTo>
                <a:lnTo>
                  <a:pt x="8172" y="18520"/>
                </a:lnTo>
                <a:lnTo>
                  <a:pt x="8105" y="18508"/>
                </a:lnTo>
                <a:lnTo>
                  <a:pt x="8051" y="18518"/>
                </a:lnTo>
                <a:lnTo>
                  <a:pt x="8028" y="18543"/>
                </a:lnTo>
                <a:lnTo>
                  <a:pt x="7975" y="18562"/>
                </a:lnTo>
                <a:lnTo>
                  <a:pt x="7911" y="18573"/>
                </a:lnTo>
                <a:lnTo>
                  <a:pt x="7876" y="18609"/>
                </a:lnTo>
                <a:lnTo>
                  <a:pt x="7817" y="18621"/>
                </a:lnTo>
                <a:lnTo>
                  <a:pt x="7750" y="18617"/>
                </a:lnTo>
                <a:lnTo>
                  <a:pt x="7666" y="18573"/>
                </a:lnTo>
                <a:lnTo>
                  <a:pt x="7610" y="18550"/>
                </a:lnTo>
                <a:lnTo>
                  <a:pt x="7671" y="18639"/>
                </a:lnTo>
                <a:lnTo>
                  <a:pt x="7672" y="18688"/>
                </a:lnTo>
                <a:lnTo>
                  <a:pt x="7612" y="18708"/>
                </a:lnTo>
                <a:lnTo>
                  <a:pt x="7582" y="18745"/>
                </a:lnTo>
                <a:lnTo>
                  <a:pt x="7555" y="18777"/>
                </a:lnTo>
                <a:lnTo>
                  <a:pt x="7497" y="18792"/>
                </a:lnTo>
                <a:lnTo>
                  <a:pt x="7487" y="18828"/>
                </a:lnTo>
                <a:lnTo>
                  <a:pt x="7489" y="18860"/>
                </a:lnTo>
                <a:lnTo>
                  <a:pt x="7513" y="18910"/>
                </a:lnTo>
                <a:lnTo>
                  <a:pt x="7507" y="18952"/>
                </a:lnTo>
                <a:lnTo>
                  <a:pt x="7507" y="19003"/>
                </a:lnTo>
                <a:lnTo>
                  <a:pt x="7536" y="19058"/>
                </a:lnTo>
                <a:lnTo>
                  <a:pt x="7582" y="19104"/>
                </a:lnTo>
                <a:lnTo>
                  <a:pt x="7624" y="19154"/>
                </a:lnTo>
                <a:lnTo>
                  <a:pt x="7612" y="19195"/>
                </a:lnTo>
                <a:lnTo>
                  <a:pt x="7597" y="19230"/>
                </a:lnTo>
                <a:lnTo>
                  <a:pt x="7566" y="19262"/>
                </a:lnTo>
                <a:lnTo>
                  <a:pt x="7563" y="19285"/>
                </a:lnTo>
                <a:lnTo>
                  <a:pt x="7624" y="19344"/>
                </a:lnTo>
                <a:lnTo>
                  <a:pt x="7672" y="19383"/>
                </a:lnTo>
                <a:lnTo>
                  <a:pt x="7703" y="19425"/>
                </a:lnTo>
                <a:lnTo>
                  <a:pt x="7738" y="19466"/>
                </a:lnTo>
                <a:lnTo>
                  <a:pt x="7790" y="19506"/>
                </a:lnTo>
                <a:lnTo>
                  <a:pt x="7841" y="19551"/>
                </a:lnTo>
                <a:lnTo>
                  <a:pt x="7841" y="19592"/>
                </a:lnTo>
                <a:lnTo>
                  <a:pt x="7799" y="19610"/>
                </a:lnTo>
                <a:lnTo>
                  <a:pt x="7730" y="19602"/>
                </a:lnTo>
                <a:lnTo>
                  <a:pt x="7671" y="19556"/>
                </a:lnTo>
                <a:lnTo>
                  <a:pt x="7622" y="19513"/>
                </a:lnTo>
                <a:lnTo>
                  <a:pt x="7560" y="19476"/>
                </a:lnTo>
                <a:lnTo>
                  <a:pt x="7536" y="19506"/>
                </a:lnTo>
                <a:lnTo>
                  <a:pt x="7469" y="19476"/>
                </a:lnTo>
                <a:lnTo>
                  <a:pt x="7425" y="19424"/>
                </a:lnTo>
                <a:lnTo>
                  <a:pt x="7408" y="19376"/>
                </a:lnTo>
                <a:lnTo>
                  <a:pt x="7337" y="19333"/>
                </a:lnTo>
                <a:lnTo>
                  <a:pt x="7297" y="19307"/>
                </a:lnTo>
                <a:lnTo>
                  <a:pt x="7107" y="19233"/>
                </a:lnTo>
                <a:lnTo>
                  <a:pt x="7080" y="19262"/>
                </a:lnTo>
                <a:lnTo>
                  <a:pt x="7041" y="19282"/>
                </a:lnTo>
                <a:lnTo>
                  <a:pt x="6999" y="19297"/>
                </a:lnTo>
                <a:lnTo>
                  <a:pt x="6955" y="19316"/>
                </a:lnTo>
                <a:lnTo>
                  <a:pt x="6898" y="19324"/>
                </a:lnTo>
                <a:lnTo>
                  <a:pt x="6947" y="19385"/>
                </a:lnTo>
                <a:lnTo>
                  <a:pt x="6964" y="19425"/>
                </a:lnTo>
                <a:lnTo>
                  <a:pt x="6935" y="19447"/>
                </a:lnTo>
                <a:lnTo>
                  <a:pt x="6873" y="19449"/>
                </a:lnTo>
                <a:lnTo>
                  <a:pt x="6816" y="19445"/>
                </a:lnTo>
                <a:lnTo>
                  <a:pt x="6775" y="19472"/>
                </a:lnTo>
                <a:lnTo>
                  <a:pt x="6718" y="19467"/>
                </a:lnTo>
                <a:lnTo>
                  <a:pt x="6647" y="19467"/>
                </a:lnTo>
                <a:lnTo>
                  <a:pt x="6573" y="19435"/>
                </a:lnTo>
                <a:lnTo>
                  <a:pt x="6514" y="19437"/>
                </a:lnTo>
                <a:lnTo>
                  <a:pt x="6486" y="19459"/>
                </a:lnTo>
                <a:lnTo>
                  <a:pt x="6466" y="19484"/>
                </a:lnTo>
                <a:lnTo>
                  <a:pt x="6469" y="19519"/>
                </a:lnTo>
                <a:lnTo>
                  <a:pt x="6486" y="19565"/>
                </a:lnTo>
                <a:lnTo>
                  <a:pt x="6513" y="19607"/>
                </a:lnTo>
                <a:lnTo>
                  <a:pt x="6555" y="19654"/>
                </a:lnTo>
                <a:lnTo>
                  <a:pt x="6614" y="19686"/>
                </a:lnTo>
                <a:lnTo>
                  <a:pt x="6651" y="19730"/>
                </a:lnTo>
                <a:lnTo>
                  <a:pt x="6642" y="19757"/>
                </a:lnTo>
                <a:lnTo>
                  <a:pt x="6688" y="19797"/>
                </a:lnTo>
                <a:lnTo>
                  <a:pt x="6748" y="19848"/>
                </a:lnTo>
                <a:lnTo>
                  <a:pt x="6726" y="19870"/>
                </a:lnTo>
                <a:lnTo>
                  <a:pt x="6763" y="19907"/>
                </a:lnTo>
                <a:lnTo>
                  <a:pt x="6806" y="19947"/>
                </a:lnTo>
                <a:lnTo>
                  <a:pt x="6846" y="19984"/>
                </a:lnTo>
                <a:lnTo>
                  <a:pt x="6883" y="20029"/>
                </a:lnTo>
                <a:lnTo>
                  <a:pt x="6912" y="20067"/>
                </a:lnTo>
                <a:lnTo>
                  <a:pt x="6977" y="20115"/>
                </a:lnTo>
                <a:lnTo>
                  <a:pt x="7014" y="20151"/>
                </a:lnTo>
                <a:lnTo>
                  <a:pt x="7092" y="20184"/>
                </a:lnTo>
                <a:lnTo>
                  <a:pt x="7142" y="20223"/>
                </a:lnTo>
                <a:lnTo>
                  <a:pt x="7103" y="20231"/>
                </a:lnTo>
                <a:lnTo>
                  <a:pt x="7048" y="20235"/>
                </a:lnTo>
                <a:lnTo>
                  <a:pt x="7073" y="20267"/>
                </a:lnTo>
                <a:lnTo>
                  <a:pt x="7043" y="20280"/>
                </a:lnTo>
                <a:lnTo>
                  <a:pt x="6986" y="20274"/>
                </a:lnTo>
                <a:lnTo>
                  <a:pt x="6974" y="20297"/>
                </a:lnTo>
                <a:lnTo>
                  <a:pt x="7040" y="20329"/>
                </a:lnTo>
                <a:lnTo>
                  <a:pt x="7142" y="20368"/>
                </a:lnTo>
                <a:lnTo>
                  <a:pt x="7203" y="20400"/>
                </a:lnTo>
                <a:lnTo>
                  <a:pt x="7236" y="20432"/>
                </a:lnTo>
                <a:lnTo>
                  <a:pt x="7284" y="20464"/>
                </a:lnTo>
                <a:lnTo>
                  <a:pt x="7346" y="20497"/>
                </a:lnTo>
                <a:lnTo>
                  <a:pt x="7386" y="20529"/>
                </a:lnTo>
                <a:lnTo>
                  <a:pt x="7430" y="20560"/>
                </a:lnTo>
                <a:lnTo>
                  <a:pt x="7457" y="20588"/>
                </a:lnTo>
                <a:lnTo>
                  <a:pt x="7482" y="20617"/>
                </a:lnTo>
                <a:lnTo>
                  <a:pt x="7516" y="20647"/>
                </a:lnTo>
                <a:lnTo>
                  <a:pt x="7571" y="20679"/>
                </a:lnTo>
                <a:lnTo>
                  <a:pt x="7541" y="20686"/>
                </a:lnTo>
                <a:lnTo>
                  <a:pt x="7499" y="20689"/>
                </a:lnTo>
                <a:lnTo>
                  <a:pt x="7519" y="20715"/>
                </a:lnTo>
                <a:lnTo>
                  <a:pt x="7533" y="20740"/>
                </a:lnTo>
                <a:lnTo>
                  <a:pt x="7560" y="20765"/>
                </a:lnTo>
                <a:lnTo>
                  <a:pt x="7603" y="20794"/>
                </a:lnTo>
                <a:lnTo>
                  <a:pt x="7656" y="20822"/>
                </a:lnTo>
                <a:lnTo>
                  <a:pt x="7740" y="20849"/>
                </a:lnTo>
                <a:lnTo>
                  <a:pt x="7696" y="20851"/>
                </a:lnTo>
                <a:lnTo>
                  <a:pt x="7733" y="20881"/>
                </a:lnTo>
                <a:lnTo>
                  <a:pt x="7809" y="20908"/>
                </a:lnTo>
                <a:lnTo>
                  <a:pt x="7883" y="20925"/>
                </a:lnTo>
                <a:lnTo>
                  <a:pt x="7954" y="20952"/>
                </a:lnTo>
                <a:lnTo>
                  <a:pt x="7922" y="20960"/>
                </a:lnTo>
                <a:lnTo>
                  <a:pt x="7881" y="20969"/>
                </a:lnTo>
                <a:lnTo>
                  <a:pt x="7942" y="20994"/>
                </a:lnTo>
                <a:lnTo>
                  <a:pt x="7935" y="21007"/>
                </a:lnTo>
                <a:lnTo>
                  <a:pt x="8009" y="21024"/>
                </a:lnTo>
                <a:lnTo>
                  <a:pt x="8073" y="21045"/>
                </a:lnTo>
                <a:lnTo>
                  <a:pt x="8140" y="21068"/>
                </a:lnTo>
                <a:lnTo>
                  <a:pt x="8214" y="21090"/>
                </a:lnTo>
                <a:lnTo>
                  <a:pt x="8280" y="21112"/>
                </a:lnTo>
                <a:lnTo>
                  <a:pt x="8346" y="21134"/>
                </a:lnTo>
                <a:lnTo>
                  <a:pt x="8413" y="21154"/>
                </a:lnTo>
                <a:lnTo>
                  <a:pt x="8502" y="21172"/>
                </a:lnTo>
                <a:lnTo>
                  <a:pt x="8469" y="21181"/>
                </a:lnTo>
                <a:lnTo>
                  <a:pt x="8514" y="21201"/>
                </a:lnTo>
                <a:lnTo>
                  <a:pt x="8585" y="21221"/>
                </a:lnTo>
                <a:lnTo>
                  <a:pt x="8666" y="21243"/>
                </a:lnTo>
                <a:lnTo>
                  <a:pt x="8714" y="21262"/>
                </a:lnTo>
                <a:lnTo>
                  <a:pt x="8686" y="21268"/>
                </a:lnTo>
                <a:lnTo>
                  <a:pt x="8728" y="21285"/>
                </a:lnTo>
                <a:lnTo>
                  <a:pt x="8795" y="21292"/>
                </a:lnTo>
                <a:lnTo>
                  <a:pt x="8836" y="21290"/>
                </a:lnTo>
                <a:lnTo>
                  <a:pt x="8889" y="21307"/>
                </a:lnTo>
                <a:lnTo>
                  <a:pt x="8879" y="21317"/>
                </a:lnTo>
                <a:lnTo>
                  <a:pt x="8933" y="21336"/>
                </a:lnTo>
                <a:lnTo>
                  <a:pt x="8997" y="21342"/>
                </a:lnTo>
                <a:lnTo>
                  <a:pt x="9068" y="21346"/>
                </a:lnTo>
                <a:lnTo>
                  <a:pt x="9144" y="21351"/>
                </a:lnTo>
                <a:lnTo>
                  <a:pt x="9223" y="21359"/>
                </a:lnTo>
                <a:lnTo>
                  <a:pt x="9299" y="21368"/>
                </a:lnTo>
                <a:lnTo>
                  <a:pt x="9366" y="21376"/>
                </a:lnTo>
                <a:lnTo>
                  <a:pt x="9425" y="21378"/>
                </a:lnTo>
                <a:lnTo>
                  <a:pt x="9475" y="21374"/>
                </a:lnTo>
                <a:lnTo>
                  <a:pt x="9447" y="21358"/>
                </a:lnTo>
                <a:lnTo>
                  <a:pt x="9494" y="21353"/>
                </a:lnTo>
                <a:lnTo>
                  <a:pt x="9561" y="21356"/>
                </a:lnTo>
                <a:lnTo>
                  <a:pt x="9628" y="21356"/>
                </a:lnTo>
                <a:lnTo>
                  <a:pt x="9713" y="21359"/>
                </a:lnTo>
                <a:lnTo>
                  <a:pt x="9778" y="21363"/>
                </a:lnTo>
                <a:lnTo>
                  <a:pt x="9847" y="21364"/>
                </a:lnTo>
                <a:lnTo>
                  <a:pt x="9915" y="21368"/>
                </a:lnTo>
                <a:lnTo>
                  <a:pt x="9985" y="21373"/>
                </a:lnTo>
                <a:lnTo>
                  <a:pt x="10054" y="21381"/>
                </a:lnTo>
                <a:lnTo>
                  <a:pt x="10088" y="21383"/>
                </a:lnTo>
                <a:lnTo>
                  <a:pt x="10152" y="21386"/>
                </a:lnTo>
                <a:lnTo>
                  <a:pt x="10219" y="21386"/>
                </a:lnTo>
                <a:lnTo>
                  <a:pt x="10275" y="21376"/>
                </a:lnTo>
                <a:lnTo>
                  <a:pt x="10339" y="21371"/>
                </a:lnTo>
                <a:lnTo>
                  <a:pt x="10398" y="21364"/>
                </a:lnTo>
                <a:lnTo>
                  <a:pt x="10473" y="21359"/>
                </a:lnTo>
                <a:lnTo>
                  <a:pt x="10536" y="21354"/>
                </a:lnTo>
                <a:lnTo>
                  <a:pt x="10559" y="21346"/>
                </a:lnTo>
                <a:lnTo>
                  <a:pt x="10585" y="21312"/>
                </a:lnTo>
                <a:lnTo>
                  <a:pt x="10585" y="21295"/>
                </a:lnTo>
                <a:lnTo>
                  <a:pt x="10517" y="21290"/>
                </a:lnTo>
                <a:lnTo>
                  <a:pt x="10441" y="21292"/>
                </a:lnTo>
                <a:lnTo>
                  <a:pt x="10372" y="21287"/>
                </a:lnTo>
                <a:lnTo>
                  <a:pt x="10389" y="21270"/>
                </a:lnTo>
                <a:lnTo>
                  <a:pt x="10393" y="21252"/>
                </a:lnTo>
                <a:lnTo>
                  <a:pt x="10388" y="21233"/>
                </a:lnTo>
                <a:lnTo>
                  <a:pt x="10447" y="21226"/>
                </a:lnTo>
                <a:lnTo>
                  <a:pt x="10521" y="21225"/>
                </a:lnTo>
                <a:lnTo>
                  <a:pt x="10586" y="21221"/>
                </a:lnTo>
                <a:lnTo>
                  <a:pt x="10649" y="21215"/>
                </a:lnTo>
                <a:lnTo>
                  <a:pt x="10709" y="21206"/>
                </a:lnTo>
                <a:lnTo>
                  <a:pt x="10781" y="21208"/>
                </a:lnTo>
                <a:lnTo>
                  <a:pt x="10824" y="21193"/>
                </a:lnTo>
                <a:lnTo>
                  <a:pt x="10842" y="21169"/>
                </a:lnTo>
                <a:lnTo>
                  <a:pt x="10896" y="21181"/>
                </a:lnTo>
                <a:lnTo>
                  <a:pt x="10963" y="21188"/>
                </a:lnTo>
                <a:lnTo>
                  <a:pt x="11031" y="21184"/>
                </a:lnTo>
                <a:lnTo>
                  <a:pt x="11073" y="21167"/>
                </a:lnTo>
                <a:lnTo>
                  <a:pt x="11120" y="21151"/>
                </a:lnTo>
                <a:lnTo>
                  <a:pt x="11152" y="21129"/>
                </a:lnTo>
                <a:lnTo>
                  <a:pt x="11179" y="21108"/>
                </a:lnTo>
                <a:lnTo>
                  <a:pt x="11191" y="21087"/>
                </a:lnTo>
                <a:lnTo>
                  <a:pt x="11219" y="21107"/>
                </a:lnTo>
                <a:lnTo>
                  <a:pt x="11265" y="21129"/>
                </a:lnTo>
                <a:lnTo>
                  <a:pt x="11329" y="21140"/>
                </a:lnTo>
                <a:lnTo>
                  <a:pt x="11389" y="21151"/>
                </a:lnTo>
                <a:lnTo>
                  <a:pt x="11472" y="21154"/>
                </a:lnTo>
                <a:lnTo>
                  <a:pt x="11547" y="21149"/>
                </a:lnTo>
                <a:lnTo>
                  <a:pt x="11621" y="21154"/>
                </a:lnTo>
                <a:lnTo>
                  <a:pt x="11685" y="21159"/>
                </a:lnTo>
                <a:lnTo>
                  <a:pt x="11759" y="21159"/>
                </a:lnTo>
                <a:lnTo>
                  <a:pt x="11834" y="21151"/>
                </a:lnTo>
                <a:lnTo>
                  <a:pt x="11906" y="21156"/>
                </a:lnTo>
                <a:lnTo>
                  <a:pt x="11950" y="21167"/>
                </a:lnTo>
                <a:lnTo>
                  <a:pt x="12017" y="21169"/>
                </a:lnTo>
                <a:lnTo>
                  <a:pt x="12057" y="21183"/>
                </a:lnTo>
                <a:lnTo>
                  <a:pt x="12098" y="21196"/>
                </a:lnTo>
                <a:lnTo>
                  <a:pt x="12078" y="21216"/>
                </a:lnTo>
                <a:lnTo>
                  <a:pt x="12012" y="21228"/>
                </a:lnTo>
                <a:lnTo>
                  <a:pt x="12004" y="21248"/>
                </a:lnTo>
                <a:lnTo>
                  <a:pt x="12057" y="21253"/>
                </a:lnTo>
                <a:lnTo>
                  <a:pt x="12123" y="21252"/>
                </a:lnTo>
                <a:lnTo>
                  <a:pt x="12195" y="21241"/>
                </a:lnTo>
                <a:lnTo>
                  <a:pt x="12246" y="21250"/>
                </a:lnTo>
                <a:lnTo>
                  <a:pt x="12184" y="21265"/>
                </a:lnTo>
                <a:lnTo>
                  <a:pt x="12131" y="21284"/>
                </a:lnTo>
                <a:lnTo>
                  <a:pt x="12061" y="21297"/>
                </a:lnTo>
                <a:lnTo>
                  <a:pt x="12002" y="21312"/>
                </a:lnTo>
                <a:lnTo>
                  <a:pt x="12002" y="21331"/>
                </a:lnTo>
                <a:lnTo>
                  <a:pt x="11963" y="21349"/>
                </a:lnTo>
                <a:lnTo>
                  <a:pt x="11926" y="21364"/>
                </a:lnTo>
                <a:lnTo>
                  <a:pt x="11881" y="21379"/>
                </a:lnTo>
                <a:lnTo>
                  <a:pt x="11837" y="21401"/>
                </a:lnTo>
                <a:lnTo>
                  <a:pt x="11830" y="21415"/>
                </a:lnTo>
                <a:lnTo>
                  <a:pt x="11830" y="21428"/>
                </a:lnTo>
                <a:lnTo>
                  <a:pt x="11775" y="21442"/>
                </a:lnTo>
                <a:lnTo>
                  <a:pt x="11765" y="21454"/>
                </a:lnTo>
                <a:lnTo>
                  <a:pt x="11759" y="21469"/>
                </a:lnTo>
                <a:lnTo>
                  <a:pt x="11780" y="21482"/>
                </a:lnTo>
                <a:lnTo>
                  <a:pt x="11817" y="21489"/>
                </a:lnTo>
                <a:lnTo>
                  <a:pt x="11835" y="21496"/>
                </a:lnTo>
                <a:cubicBezTo>
                  <a:pt x="11494" y="21528"/>
                  <a:pt x="11149" y="21546"/>
                  <a:pt x="10800" y="21546"/>
                </a:cubicBezTo>
                <a:cubicBezTo>
                  <a:pt x="6012" y="21546"/>
                  <a:pt x="1960" y="18391"/>
                  <a:pt x="576" y="14055"/>
                </a:cubicBezTo>
                <a:lnTo>
                  <a:pt x="609" y="14135"/>
                </a:lnTo>
                <a:lnTo>
                  <a:pt x="638" y="14192"/>
                </a:lnTo>
                <a:lnTo>
                  <a:pt x="678" y="14301"/>
                </a:lnTo>
                <a:lnTo>
                  <a:pt x="732" y="14458"/>
                </a:lnTo>
                <a:lnTo>
                  <a:pt x="754" y="14510"/>
                </a:lnTo>
                <a:lnTo>
                  <a:pt x="769" y="14572"/>
                </a:lnTo>
                <a:lnTo>
                  <a:pt x="821" y="14699"/>
                </a:lnTo>
                <a:lnTo>
                  <a:pt x="872" y="14805"/>
                </a:lnTo>
                <a:lnTo>
                  <a:pt x="927" y="14904"/>
                </a:lnTo>
                <a:lnTo>
                  <a:pt x="995" y="15035"/>
                </a:lnTo>
                <a:lnTo>
                  <a:pt x="1035" y="15097"/>
                </a:lnTo>
                <a:lnTo>
                  <a:pt x="1060" y="15094"/>
                </a:lnTo>
                <a:lnTo>
                  <a:pt x="1079" y="15092"/>
                </a:lnTo>
                <a:lnTo>
                  <a:pt x="1045" y="14963"/>
                </a:lnTo>
                <a:lnTo>
                  <a:pt x="1028" y="14867"/>
                </a:lnTo>
                <a:lnTo>
                  <a:pt x="939" y="14653"/>
                </a:lnTo>
                <a:lnTo>
                  <a:pt x="838" y="14406"/>
                </a:lnTo>
                <a:lnTo>
                  <a:pt x="712" y="14055"/>
                </a:lnTo>
                <a:lnTo>
                  <a:pt x="630" y="13796"/>
                </a:lnTo>
                <a:lnTo>
                  <a:pt x="564" y="13576"/>
                </a:lnTo>
                <a:lnTo>
                  <a:pt x="517" y="13431"/>
                </a:lnTo>
                <a:lnTo>
                  <a:pt x="507" y="13372"/>
                </a:lnTo>
                <a:lnTo>
                  <a:pt x="485" y="13296"/>
                </a:lnTo>
                <a:lnTo>
                  <a:pt x="444" y="13187"/>
                </a:lnTo>
                <a:lnTo>
                  <a:pt x="431" y="13125"/>
                </a:lnTo>
                <a:lnTo>
                  <a:pt x="465" y="13195"/>
                </a:lnTo>
                <a:lnTo>
                  <a:pt x="453" y="13133"/>
                </a:lnTo>
                <a:lnTo>
                  <a:pt x="429" y="13046"/>
                </a:lnTo>
                <a:lnTo>
                  <a:pt x="404" y="12988"/>
                </a:lnTo>
                <a:lnTo>
                  <a:pt x="347" y="12800"/>
                </a:lnTo>
                <a:lnTo>
                  <a:pt x="315" y="12707"/>
                </a:lnTo>
                <a:lnTo>
                  <a:pt x="295" y="12657"/>
                </a:lnTo>
                <a:lnTo>
                  <a:pt x="273" y="12613"/>
                </a:lnTo>
                <a:lnTo>
                  <a:pt x="288" y="12714"/>
                </a:lnTo>
                <a:lnTo>
                  <a:pt x="313" y="12815"/>
                </a:lnTo>
                <a:lnTo>
                  <a:pt x="338" y="12975"/>
                </a:lnTo>
                <a:lnTo>
                  <a:pt x="330" y="12987"/>
                </a:lnTo>
                <a:lnTo>
                  <a:pt x="350" y="13047"/>
                </a:lnTo>
                <a:lnTo>
                  <a:pt x="372" y="13155"/>
                </a:lnTo>
                <a:lnTo>
                  <a:pt x="399" y="13320"/>
                </a:lnTo>
                <a:lnTo>
                  <a:pt x="426" y="13458"/>
                </a:lnTo>
                <a:lnTo>
                  <a:pt x="426" y="13493"/>
                </a:lnTo>
                <a:lnTo>
                  <a:pt x="436" y="13552"/>
                </a:lnTo>
                <a:lnTo>
                  <a:pt x="448" y="13628"/>
                </a:lnTo>
                <a:lnTo>
                  <a:pt x="451" y="13657"/>
                </a:lnTo>
                <a:cubicBezTo>
                  <a:pt x="199" y="12745"/>
                  <a:pt x="54" y="11790"/>
                  <a:pt x="54" y="10800"/>
                </a:cubicBezTo>
                <a:cubicBezTo>
                  <a:pt x="54" y="8729"/>
                  <a:pt x="652" y="6799"/>
                  <a:pt x="1672" y="5156"/>
                </a:cubicBezTo>
                <a:lnTo>
                  <a:pt x="1668" y="5240"/>
                </a:lnTo>
                <a:lnTo>
                  <a:pt x="1634" y="5323"/>
                </a:lnTo>
                <a:lnTo>
                  <a:pt x="1665" y="5309"/>
                </a:lnTo>
                <a:lnTo>
                  <a:pt x="1685" y="5353"/>
                </a:lnTo>
                <a:lnTo>
                  <a:pt x="1680" y="5390"/>
                </a:lnTo>
                <a:lnTo>
                  <a:pt x="1623" y="5474"/>
                </a:lnTo>
                <a:lnTo>
                  <a:pt x="1640" y="5563"/>
                </a:lnTo>
                <a:lnTo>
                  <a:pt x="1685" y="5535"/>
                </a:lnTo>
                <a:lnTo>
                  <a:pt x="1833" y="5348"/>
                </a:lnTo>
                <a:lnTo>
                  <a:pt x="1793" y="5472"/>
                </a:lnTo>
                <a:lnTo>
                  <a:pt x="1724" y="5652"/>
                </a:lnTo>
                <a:lnTo>
                  <a:pt x="1678" y="5824"/>
                </a:lnTo>
                <a:lnTo>
                  <a:pt x="1619" y="6092"/>
                </a:lnTo>
                <a:lnTo>
                  <a:pt x="1636" y="6243"/>
                </a:lnTo>
                <a:lnTo>
                  <a:pt x="1626" y="6329"/>
                </a:lnTo>
                <a:lnTo>
                  <a:pt x="1601" y="6508"/>
                </a:lnTo>
                <a:lnTo>
                  <a:pt x="1614" y="6624"/>
                </a:lnTo>
                <a:lnTo>
                  <a:pt x="1631" y="6676"/>
                </a:lnTo>
                <a:lnTo>
                  <a:pt x="1636" y="6811"/>
                </a:lnTo>
                <a:lnTo>
                  <a:pt x="1641" y="7006"/>
                </a:lnTo>
                <a:lnTo>
                  <a:pt x="1712" y="7093"/>
                </a:lnTo>
                <a:lnTo>
                  <a:pt x="1757" y="7019"/>
                </a:lnTo>
                <a:lnTo>
                  <a:pt x="1808" y="6886"/>
                </a:lnTo>
                <a:lnTo>
                  <a:pt x="1907" y="6780"/>
                </a:lnTo>
                <a:lnTo>
                  <a:pt x="1884" y="6747"/>
                </a:lnTo>
                <a:lnTo>
                  <a:pt x="1951" y="6595"/>
                </a:lnTo>
                <a:lnTo>
                  <a:pt x="2006" y="6553"/>
                </a:lnTo>
                <a:lnTo>
                  <a:pt x="2059" y="6282"/>
                </a:lnTo>
                <a:lnTo>
                  <a:pt x="2134" y="6107"/>
                </a:lnTo>
                <a:lnTo>
                  <a:pt x="2158" y="5981"/>
                </a:lnTo>
                <a:lnTo>
                  <a:pt x="2188" y="5794"/>
                </a:lnTo>
                <a:lnTo>
                  <a:pt x="2251" y="5658"/>
                </a:lnTo>
                <a:lnTo>
                  <a:pt x="2301" y="5621"/>
                </a:lnTo>
                <a:lnTo>
                  <a:pt x="2410" y="5509"/>
                </a:lnTo>
                <a:lnTo>
                  <a:pt x="2474" y="5442"/>
                </a:lnTo>
                <a:lnTo>
                  <a:pt x="2495" y="5373"/>
                </a:lnTo>
                <a:lnTo>
                  <a:pt x="2633" y="5215"/>
                </a:lnTo>
                <a:lnTo>
                  <a:pt x="2744" y="5075"/>
                </a:lnTo>
                <a:lnTo>
                  <a:pt x="2926" y="4838"/>
                </a:lnTo>
                <a:lnTo>
                  <a:pt x="3123" y="4658"/>
                </a:lnTo>
                <a:lnTo>
                  <a:pt x="3213" y="4545"/>
                </a:lnTo>
                <a:lnTo>
                  <a:pt x="3245" y="4442"/>
                </a:lnTo>
                <a:lnTo>
                  <a:pt x="3400" y="4345"/>
                </a:lnTo>
                <a:lnTo>
                  <a:pt x="3481" y="4309"/>
                </a:lnTo>
                <a:lnTo>
                  <a:pt x="3516" y="4250"/>
                </a:lnTo>
                <a:lnTo>
                  <a:pt x="3558" y="4242"/>
                </a:lnTo>
                <a:lnTo>
                  <a:pt x="3587" y="4242"/>
                </a:lnTo>
                <a:lnTo>
                  <a:pt x="3614" y="4208"/>
                </a:lnTo>
                <a:lnTo>
                  <a:pt x="3656" y="4213"/>
                </a:lnTo>
                <a:lnTo>
                  <a:pt x="3723" y="4121"/>
                </a:lnTo>
                <a:lnTo>
                  <a:pt x="3734" y="4070"/>
                </a:lnTo>
                <a:lnTo>
                  <a:pt x="3845" y="4026"/>
                </a:lnTo>
                <a:lnTo>
                  <a:pt x="3868" y="4084"/>
                </a:lnTo>
                <a:lnTo>
                  <a:pt x="3868" y="4141"/>
                </a:lnTo>
                <a:lnTo>
                  <a:pt x="3851" y="4208"/>
                </a:lnTo>
                <a:lnTo>
                  <a:pt x="3863" y="4265"/>
                </a:lnTo>
                <a:lnTo>
                  <a:pt x="3919" y="4343"/>
                </a:lnTo>
                <a:lnTo>
                  <a:pt x="3989" y="4331"/>
                </a:lnTo>
                <a:lnTo>
                  <a:pt x="3959" y="4388"/>
                </a:lnTo>
                <a:lnTo>
                  <a:pt x="4016" y="4513"/>
                </a:lnTo>
                <a:lnTo>
                  <a:pt x="4008" y="4637"/>
                </a:lnTo>
                <a:lnTo>
                  <a:pt x="3917" y="4836"/>
                </a:lnTo>
                <a:lnTo>
                  <a:pt x="3994" y="4839"/>
                </a:lnTo>
                <a:lnTo>
                  <a:pt x="4069" y="4824"/>
                </a:lnTo>
                <a:lnTo>
                  <a:pt x="4250" y="4663"/>
                </a:lnTo>
                <a:lnTo>
                  <a:pt x="4360" y="4558"/>
                </a:lnTo>
                <a:lnTo>
                  <a:pt x="4393" y="4659"/>
                </a:lnTo>
                <a:lnTo>
                  <a:pt x="4380" y="4836"/>
                </a:lnTo>
                <a:lnTo>
                  <a:pt x="4393" y="5001"/>
                </a:lnTo>
                <a:lnTo>
                  <a:pt x="4439" y="5060"/>
                </a:lnTo>
                <a:lnTo>
                  <a:pt x="4400" y="5230"/>
                </a:lnTo>
                <a:lnTo>
                  <a:pt x="4435" y="5306"/>
                </a:lnTo>
                <a:lnTo>
                  <a:pt x="4373" y="5439"/>
                </a:lnTo>
                <a:lnTo>
                  <a:pt x="4373" y="5550"/>
                </a:lnTo>
                <a:lnTo>
                  <a:pt x="4311" y="5716"/>
                </a:lnTo>
                <a:lnTo>
                  <a:pt x="4284" y="5821"/>
                </a:lnTo>
                <a:lnTo>
                  <a:pt x="4302" y="5900"/>
                </a:lnTo>
                <a:lnTo>
                  <a:pt x="4336" y="5799"/>
                </a:lnTo>
                <a:lnTo>
                  <a:pt x="4402" y="5851"/>
                </a:lnTo>
                <a:lnTo>
                  <a:pt x="4473" y="5917"/>
                </a:lnTo>
                <a:lnTo>
                  <a:pt x="4493" y="5989"/>
                </a:lnTo>
                <a:lnTo>
                  <a:pt x="4547" y="6033"/>
                </a:lnTo>
                <a:lnTo>
                  <a:pt x="4575" y="6090"/>
                </a:lnTo>
                <a:lnTo>
                  <a:pt x="4552" y="6215"/>
                </a:lnTo>
                <a:lnTo>
                  <a:pt x="4600" y="6287"/>
                </a:lnTo>
                <a:lnTo>
                  <a:pt x="4616" y="6418"/>
                </a:lnTo>
                <a:lnTo>
                  <a:pt x="4700" y="6503"/>
                </a:lnTo>
                <a:lnTo>
                  <a:pt x="4717" y="6582"/>
                </a:lnTo>
                <a:lnTo>
                  <a:pt x="4898" y="6662"/>
                </a:lnTo>
                <a:lnTo>
                  <a:pt x="5047" y="6747"/>
                </a:lnTo>
                <a:lnTo>
                  <a:pt x="5161" y="6705"/>
                </a:lnTo>
                <a:lnTo>
                  <a:pt x="5164" y="6647"/>
                </a:lnTo>
                <a:lnTo>
                  <a:pt x="5104" y="6514"/>
                </a:lnTo>
                <a:lnTo>
                  <a:pt x="5048" y="6484"/>
                </a:lnTo>
                <a:lnTo>
                  <a:pt x="5041" y="6388"/>
                </a:lnTo>
                <a:lnTo>
                  <a:pt x="5028" y="6336"/>
                </a:lnTo>
                <a:lnTo>
                  <a:pt x="5048" y="6255"/>
                </a:lnTo>
                <a:lnTo>
                  <a:pt x="5043" y="6147"/>
                </a:lnTo>
                <a:lnTo>
                  <a:pt x="4983" y="6055"/>
                </a:lnTo>
                <a:lnTo>
                  <a:pt x="4897" y="5982"/>
                </a:lnTo>
                <a:lnTo>
                  <a:pt x="4861" y="5977"/>
                </a:lnTo>
                <a:lnTo>
                  <a:pt x="4787" y="5917"/>
                </a:lnTo>
                <a:lnTo>
                  <a:pt x="4695" y="5925"/>
                </a:lnTo>
                <a:lnTo>
                  <a:pt x="4617" y="5860"/>
                </a:lnTo>
                <a:lnTo>
                  <a:pt x="4602" y="5728"/>
                </a:lnTo>
                <a:lnTo>
                  <a:pt x="4557" y="5602"/>
                </a:lnTo>
                <a:lnTo>
                  <a:pt x="4459" y="5627"/>
                </a:lnTo>
                <a:lnTo>
                  <a:pt x="4462" y="5518"/>
                </a:lnTo>
                <a:lnTo>
                  <a:pt x="4528" y="5363"/>
                </a:lnTo>
                <a:lnTo>
                  <a:pt x="4643" y="5114"/>
                </a:lnTo>
                <a:lnTo>
                  <a:pt x="4681" y="4942"/>
                </a:lnTo>
                <a:lnTo>
                  <a:pt x="4814" y="4902"/>
                </a:lnTo>
                <a:lnTo>
                  <a:pt x="4772" y="5028"/>
                </a:lnTo>
                <a:lnTo>
                  <a:pt x="4902" y="4986"/>
                </a:lnTo>
                <a:lnTo>
                  <a:pt x="5030" y="5018"/>
                </a:lnTo>
                <a:lnTo>
                  <a:pt x="5087" y="5154"/>
                </a:lnTo>
                <a:lnTo>
                  <a:pt x="5141" y="5218"/>
                </a:lnTo>
                <a:lnTo>
                  <a:pt x="5270" y="5206"/>
                </a:lnTo>
                <a:lnTo>
                  <a:pt x="5378" y="5264"/>
                </a:lnTo>
                <a:lnTo>
                  <a:pt x="5323" y="5381"/>
                </a:lnTo>
                <a:lnTo>
                  <a:pt x="5371" y="5467"/>
                </a:lnTo>
                <a:lnTo>
                  <a:pt x="5587" y="5272"/>
                </a:lnTo>
                <a:lnTo>
                  <a:pt x="5733" y="5110"/>
                </a:lnTo>
                <a:lnTo>
                  <a:pt x="5932" y="4967"/>
                </a:lnTo>
                <a:lnTo>
                  <a:pt x="6080" y="4838"/>
                </a:lnTo>
                <a:lnTo>
                  <a:pt x="6136" y="4567"/>
                </a:lnTo>
                <a:lnTo>
                  <a:pt x="6099" y="4309"/>
                </a:lnTo>
                <a:lnTo>
                  <a:pt x="6019" y="4213"/>
                </a:lnTo>
                <a:lnTo>
                  <a:pt x="5890" y="4158"/>
                </a:lnTo>
                <a:lnTo>
                  <a:pt x="5777" y="4006"/>
                </a:lnTo>
                <a:lnTo>
                  <a:pt x="5690" y="3888"/>
                </a:lnTo>
                <a:lnTo>
                  <a:pt x="5747" y="3784"/>
                </a:lnTo>
                <a:lnTo>
                  <a:pt x="5905" y="3624"/>
                </a:lnTo>
                <a:lnTo>
                  <a:pt x="6141" y="3463"/>
                </a:lnTo>
                <a:lnTo>
                  <a:pt x="6220" y="3424"/>
                </a:lnTo>
                <a:lnTo>
                  <a:pt x="6420" y="3422"/>
                </a:lnTo>
                <a:lnTo>
                  <a:pt x="6371" y="3481"/>
                </a:lnTo>
                <a:lnTo>
                  <a:pt x="6391" y="3570"/>
                </a:lnTo>
                <a:lnTo>
                  <a:pt x="6482" y="3543"/>
                </a:lnTo>
                <a:lnTo>
                  <a:pt x="6567" y="3392"/>
                </a:lnTo>
                <a:lnTo>
                  <a:pt x="6742" y="3338"/>
                </a:lnTo>
                <a:lnTo>
                  <a:pt x="6981" y="3230"/>
                </a:lnTo>
                <a:lnTo>
                  <a:pt x="7085" y="3149"/>
                </a:lnTo>
                <a:lnTo>
                  <a:pt x="7134" y="3183"/>
                </a:lnTo>
                <a:lnTo>
                  <a:pt x="7245" y="3109"/>
                </a:lnTo>
                <a:lnTo>
                  <a:pt x="7432" y="3064"/>
                </a:lnTo>
                <a:lnTo>
                  <a:pt x="7681" y="2924"/>
                </a:lnTo>
                <a:lnTo>
                  <a:pt x="7928" y="2776"/>
                </a:lnTo>
                <a:lnTo>
                  <a:pt x="8110" y="2611"/>
                </a:lnTo>
                <a:lnTo>
                  <a:pt x="8272" y="2439"/>
                </a:lnTo>
                <a:lnTo>
                  <a:pt x="8415" y="2299"/>
                </a:lnTo>
                <a:lnTo>
                  <a:pt x="8507" y="2279"/>
                </a:lnTo>
                <a:lnTo>
                  <a:pt x="8566" y="2185"/>
                </a:lnTo>
                <a:lnTo>
                  <a:pt x="8608" y="2092"/>
                </a:lnTo>
                <a:lnTo>
                  <a:pt x="8523" y="2069"/>
                </a:lnTo>
                <a:lnTo>
                  <a:pt x="8497" y="2015"/>
                </a:lnTo>
                <a:lnTo>
                  <a:pt x="8603" y="1975"/>
                </a:lnTo>
                <a:lnTo>
                  <a:pt x="8624" y="1895"/>
                </a:lnTo>
                <a:lnTo>
                  <a:pt x="8538" y="1828"/>
                </a:lnTo>
                <a:lnTo>
                  <a:pt x="8467" y="1746"/>
                </a:lnTo>
                <a:lnTo>
                  <a:pt x="8437" y="1655"/>
                </a:lnTo>
                <a:lnTo>
                  <a:pt x="8292" y="1621"/>
                </a:lnTo>
                <a:lnTo>
                  <a:pt x="8390" y="1545"/>
                </a:lnTo>
                <a:lnTo>
                  <a:pt x="8548" y="1480"/>
                </a:lnTo>
                <a:lnTo>
                  <a:pt x="8634" y="1422"/>
                </a:lnTo>
                <a:lnTo>
                  <a:pt x="8849" y="1375"/>
                </a:lnTo>
                <a:lnTo>
                  <a:pt x="8839" y="1331"/>
                </a:lnTo>
                <a:lnTo>
                  <a:pt x="8746" y="1338"/>
                </a:lnTo>
                <a:lnTo>
                  <a:pt x="8629" y="1318"/>
                </a:lnTo>
                <a:lnTo>
                  <a:pt x="8443" y="1400"/>
                </a:lnTo>
                <a:lnTo>
                  <a:pt x="8339" y="1389"/>
                </a:lnTo>
                <a:lnTo>
                  <a:pt x="8349" y="1350"/>
                </a:lnTo>
                <a:lnTo>
                  <a:pt x="8238" y="1352"/>
                </a:lnTo>
                <a:lnTo>
                  <a:pt x="8189" y="1303"/>
                </a:lnTo>
                <a:lnTo>
                  <a:pt x="8277" y="1252"/>
                </a:lnTo>
                <a:lnTo>
                  <a:pt x="8416" y="1230"/>
                </a:lnTo>
                <a:lnTo>
                  <a:pt x="8526" y="1167"/>
                </a:lnTo>
                <a:lnTo>
                  <a:pt x="8706" y="1091"/>
                </a:lnTo>
                <a:lnTo>
                  <a:pt x="8837" y="1049"/>
                </a:lnTo>
                <a:lnTo>
                  <a:pt x="8896" y="1082"/>
                </a:lnTo>
                <a:lnTo>
                  <a:pt x="8765" y="1150"/>
                </a:lnTo>
                <a:lnTo>
                  <a:pt x="8782" y="1178"/>
                </a:lnTo>
                <a:lnTo>
                  <a:pt x="8693" y="1225"/>
                </a:lnTo>
                <a:lnTo>
                  <a:pt x="8854" y="1187"/>
                </a:lnTo>
                <a:lnTo>
                  <a:pt x="8972" y="1136"/>
                </a:lnTo>
                <a:lnTo>
                  <a:pt x="9179" y="1094"/>
                </a:lnTo>
                <a:lnTo>
                  <a:pt x="9240" y="1111"/>
                </a:lnTo>
                <a:lnTo>
                  <a:pt x="9320" y="1113"/>
                </a:lnTo>
                <a:lnTo>
                  <a:pt x="9327" y="1124"/>
                </a:lnTo>
                <a:lnTo>
                  <a:pt x="9278" y="1173"/>
                </a:lnTo>
                <a:lnTo>
                  <a:pt x="9287" y="1187"/>
                </a:lnTo>
                <a:lnTo>
                  <a:pt x="9250" y="1200"/>
                </a:lnTo>
                <a:lnTo>
                  <a:pt x="9201" y="1241"/>
                </a:lnTo>
                <a:lnTo>
                  <a:pt x="9236" y="1252"/>
                </a:lnTo>
                <a:lnTo>
                  <a:pt x="9272" y="1257"/>
                </a:lnTo>
                <a:lnTo>
                  <a:pt x="9273" y="1273"/>
                </a:lnTo>
                <a:lnTo>
                  <a:pt x="9319" y="1262"/>
                </a:lnTo>
                <a:lnTo>
                  <a:pt x="9341" y="1244"/>
                </a:lnTo>
                <a:lnTo>
                  <a:pt x="9408" y="1256"/>
                </a:lnTo>
                <a:lnTo>
                  <a:pt x="9494" y="1325"/>
                </a:lnTo>
                <a:lnTo>
                  <a:pt x="9379" y="1347"/>
                </a:lnTo>
                <a:lnTo>
                  <a:pt x="9426" y="1438"/>
                </a:lnTo>
                <a:lnTo>
                  <a:pt x="9384" y="1510"/>
                </a:lnTo>
                <a:lnTo>
                  <a:pt x="9393" y="1560"/>
                </a:lnTo>
                <a:lnTo>
                  <a:pt x="9532" y="1544"/>
                </a:lnTo>
                <a:lnTo>
                  <a:pt x="9662" y="1496"/>
                </a:lnTo>
                <a:lnTo>
                  <a:pt x="9805" y="1471"/>
                </a:lnTo>
                <a:lnTo>
                  <a:pt x="9869" y="1416"/>
                </a:lnTo>
                <a:lnTo>
                  <a:pt x="9883" y="1311"/>
                </a:lnTo>
                <a:lnTo>
                  <a:pt x="9854" y="1256"/>
                </a:lnTo>
                <a:lnTo>
                  <a:pt x="9743" y="1161"/>
                </a:lnTo>
                <a:lnTo>
                  <a:pt x="9667" y="1129"/>
                </a:lnTo>
                <a:lnTo>
                  <a:pt x="9613" y="1119"/>
                </a:lnTo>
                <a:lnTo>
                  <a:pt x="9632" y="1109"/>
                </a:lnTo>
                <a:lnTo>
                  <a:pt x="9644" y="1072"/>
                </a:lnTo>
                <a:lnTo>
                  <a:pt x="9711" y="1047"/>
                </a:lnTo>
                <a:lnTo>
                  <a:pt x="9810" y="1028"/>
                </a:lnTo>
                <a:lnTo>
                  <a:pt x="9867" y="1003"/>
                </a:lnTo>
                <a:lnTo>
                  <a:pt x="9896" y="988"/>
                </a:lnTo>
                <a:lnTo>
                  <a:pt x="9974" y="966"/>
                </a:lnTo>
                <a:lnTo>
                  <a:pt x="9977" y="912"/>
                </a:lnTo>
                <a:lnTo>
                  <a:pt x="10024" y="885"/>
                </a:lnTo>
                <a:lnTo>
                  <a:pt x="10090" y="857"/>
                </a:lnTo>
                <a:lnTo>
                  <a:pt x="10142" y="858"/>
                </a:lnTo>
                <a:lnTo>
                  <a:pt x="10167" y="835"/>
                </a:lnTo>
                <a:lnTo>
                  <a:pt x="10361" y="776"/>
                </a:lnTo>
                <a:lnTo>
                  <a:pt x="10443" y="808"/>
                </a:lnTo>
                <a:lnTo>
                  <a:pt x="10531" y="806"/>
                </a:lnTo>
                <a:lnTo>
                  <a:pt x="10718" y="761"/>
                </a:lnTo>
                <a:lnTo>
                  <a:pt x="10808" y="720"/>
                </a:lnTo>
                <a:lnTo>
                  <a:pt x="10990" y="645"/>
                </a:lnTo>
                <a:lnTo>
                  <a:pt x="11165" y="574"/>
                </a:lnTo>
                <a:lnTo>
                  <a:pt x="11204" y="534"/>
                </a:lnTo>
                <a:lnTo>
                  <a:pt x="11386" y="456"/>
                </a:lnTo>
                <a:lnTo>
                  <a:pt x="11425" y="375"/>
                </a:lnTo>
                <a:lnTo>
                  <a:pt x="11419" y="320"/>
                </a:lnTo>
                <a:lnTo>
                  <a:pt x="11499" y="279"/>
                </a:lnTo>
                <a:lnTo>
                  <a:pt x="11483" y="246"/>
                </a:lnTo>
                <a:lnTo>
                  <a:pt x="11307" y="199"/>
                </a:lnTo>
                <a:lnTo>
                  <a:pt x="11185" y="194"/>
                </a:lnTo>
                <a:lnTo>
                  <a:pt x="11116" y="210"/>
                </a:lnTo>
                <a:lnTo>
                  <a:pt x="11007" y="200"/>
                </a:lnTo>
                <a:lnTo>
                  <a:pt x="10951" y="178"/>
                </a:lnTo>
                <a:lnTo>
                  <a:pt x="10778" y="173"/>
                </a:lnTo>
                <a:lnTo>
                  <a:pt x="11179" y="106"/>
                </a:lnTo>
                <a:lnTo>
                  <a:pt x="11446" y="76"/>
                </a:lnTo>
                <a:close/>
                <a:moveTo>
                  <a:pt x="11608" y="204"/>
                </a:moveTo>
                <a:lnTo>
                  <a:pt x="11563" y="207"/>
                </a:lnTo>
                <a:lnTo>
                  <a:pt x="11615" y="226"/>
                </a:lnTo>
                <a:lnTo>
                  <a:pt x="11517" y="239"/>
                </a:lnTo>
                <a:lnTo>
                  <a:pt x="11527" y="295"/>
                </a:lnTo>
                <a:lnTo>
                  <a:pt x="11611" y="340"/>
                </a:lnTo>
                <a:lnTo>
                  <a:pt x="11626" y="406"/>
                </a:lnTo>
                <a:lnTo>
                  <a:pt x="11610" y="443"/>
                </a:lnTo>
                <a:lnTo>
                  <a:pt x="11640" y="503"/>
                </a:lnTo>
                <a:lnTo>
                  <a:pt x="11640" y="559"/>
                </a:lnTo>
                <a:lnTo>
                  <a:pt x="11677" y="611"/>
                </a:lnTo>
                <a:lnTo>
                  <a:pt x="11749" y="567"/>
                </a:lnTo>
                <a:lnTo>
                  <a:pt x="11859" y="609"/>
                </a:lnTo>
                <a:lnTo>
                  <a:pt x="11849" y="567"/>
                </a:lnTo>
                <a:lnTo>
                  <a:pt x="11707" y="502"/>
                </a:lnTo>
                <a:lnTo>
                  <a:pt x="11759" y="428"/>
                </a:lnTo>
                <a:lnTo>
                  <a:pt x="11948" y="454"/>
                </a:lnTo>
                <a:lnTo>
                  <a:pt x="11790" y="359"/>
                </a:lnTo>
                <a:lnTo>
                  <a:pt x="11722" y="311"/>
                </a:lnTo>
                <a:lnTo>
                  <a:pt x="11706" y="269"/>
                </a:lnTo>
                <a:lnTo>
                  <a:pt x="11650" y="229"/>
                </a:lnTo>
                <a:lnTo>
                  <a:pt x="11608" y="204"/>
                </a:lnTo>
                <a:close/>
                <a:moveTo>
                  <a:pt x="11665" y="636"/>
                </a:moveTo>
                <a:lnTo>
                  <a:pt x="11637" y="685"/>
                </a:lnTo>
                <a:lnTo>
                  <a:pt x="11615" y="776"/>
                </a:lnTo>
                <a:lnTo>
                  <a:pt x="11468" y="774"/>
                </a:lnTo>
                <a:lnTo>
                  <a:pt x="11408" y="828"/>
                </a:lnTo>
                <a:lnTo>
                  <a:pt x="11435" y="902"/>
                </a:lnTo>
                <a:lnTo>
                  <a:pt x="11593" y="906"/>
                </a:lnTo>
                <a:lnTo>
                  <a:pt x="11655" y="828"/>
                </a:lnTo>
                <a:lnTo>
                  <a:pt x="11884" y="889"/>
                </a:lnTo>
                <a:lnTo>
                  <a:pt x="11988" y="823"/>
                </a:lnTo>
                <a:lnTo>
                  <a:pt x="12187" y="816"/>
                </a:lnTo>
                <a:lnTo>
                  <a:pt x="12133" y="737"/>
                </a:lnTo>
                <a:lnTo>
                  <a:pt x="12046" y="759"/>
                </a:lnTo>
                <a:lnTo>
                  <a:pt x="11948" y="739"/>
                </a:lnTo>
                <a:lnTo>
                  <a:pt x="11839" y="710"/>
                </a:lnTo>
                <a:lnTo>
                  <a:pt x="11665" y="636"/>
                </a:lnTo>
                <a:close/>
                <a:moveTo>
                  <a:pt x="11637" y="922"/>
                </a:moveTo>
                <a:lnTo>
                  <a:pt x="11488" y="931"/>
                </a:lnTo>
                <a:lnTo>
                  <a:pt x="11433" y="978"/>
                </a:lnTo>
                <a:lnTo>
                  <a:pt x="11468" y="1069"/>
                </a:lnTo>
                <a:lnTo>
                  <a:pt x="11384" y="1168"/>
                </a:lnTo>
                <a:lnTo>
                  <a:pt x="11302" y="1200"/>
                </a:lnTo>
                <a:lnTo>
                  <a:pt x="11084" y="1284"/>
                </a:lnTo>
                <a:lnTo>
                  <a:pt x="10983" y="1241"/>
                </a:lnTo>
                <a:lnTo>
                  <a:pt x="10824" y="1402"/>
                </a:lnTo>
                <a:lnTo>
                  <a:pt x="10660" y="1384"/>
                </a:lnTo>
                <a:lnTo>
                  <a:pt x="10352" y="1417"/>
                </a:lnTo>
                <a:lnTo>
                  <a:pt x="10233" y="1485"/>
                </a:lnTo>
                <a:lnTo>
                  <a:pt x="10073" y="1540"/>
                </a:lnTo>
                <a:lnTo>
                  <a:pt x="9984" y="1604"/>
                </a:lnTo>
                <a:lnTo>
                  <a:pt x="9832" y="1641"/>
                </a:lnTo>
                <a:lnTo>
                  <a:pt x="9888" y="1707"/>
                </a:lnTo>
                <a:lnTo>
                  <a:pt x="9985" y="1732"/>
                </a:lnTo>
                <a:lnTo>
                  <a:pt x="9938" y="1826"/>
                </a:lnTo>
                <a:lnTo>
                  <a:pt x="10012" y="1865"/>
                </a:lnTo>
                <a:lnTo>
                  <a:pt x="10120" y="1816"/>
                </a:lnTo>
                <a:lnTo>
                  <a:pt x="10239" y="1640"/>
                </a:lnTo>
                <a:lnTo>
                  <a:pt x="10086" y="1572"/>
                </a:lnTo>
                <a:lnTo>
                  <a:pt x="10270" y="1565"/>
                </a:lnTo>
                <a:lnTo>
                  <a:pt x="10458" y="1515"/>
                </a:lnTo>
                <a:lnTo>
                  <a:pt x="10731" y="1490"/>
                </a:lnTo>
                <a:lnTo>
                  <a:pt x="10736" y="1562"/>
                </a:lnTo>
                <a:lnTo>
                  <a:pt x="10842" y="1599"/>
                </a:lnTo>
                <a:lnTo>
                  <a:pt x="11064" y="1490"/>
                </a:lnTo>
                <a:lnTo>
                  <a:pt x="11339" y="1488"/>
                </a:lnTo>
                <a:lnTo>
                  <a:pt x="11534" y="1448"/>
                </a:lnTo>
                <a:lnTo>
                  <a:pt x="11608" y="1385"/>
                </a:lnTo>
                <a:lnTo>
                  <a:pt x="11576" y="1338"/>
                </a:lnTo>
                <a:lnTo>
                  <a:pt x="11625" y="1269"/>
                </a:lnTo>
                <a:lnTo>
                  <a:pt x="11613" y="1180"/>
                </a:lnTo>
                <a:lnTo>
                  <a:pt x="11738" y="1101"/>
                </a:lnTo>
                <a:lnTo>
                  <a:pt x="11733" y="1035"/>
                </a:lnTo>
                <a:lnTo>
                  <a:pt x="11637" y="922"/>
                </a:lnTo>
                <a:close/>
                <a:moveTo>
                  <a:pt x="10546" y="1513"/>
                </a:moveTo>
                <a:lnTo>
                  <a:pt x="10480" y="1555"/>
                </a:lnTo>
                <a:lnTo>
                  <a:pt x="10391" y="1547"/>
                </a:lnTo>
                <a:lnTo>
                  <a:pt x="10300" y="1608"/>
                </a:lnTo>
                <a:lnTo>
                  <a:pt x="10297" y="1655"/>
                </a:lnTo>
                <a:lnTo>
                  <a:pt x="10398" y="1680"/>
                </a:lnTo>
                <a:lnTo>
                  <a:pt x="10443" y="1621"/>
                </a:lnTo>
                <a:lnTo>
                  <a:pt x="10526" y="1596"/>
                </a:lnTo>
                <a:lnTo>
                  <a:pt x="10590" y="1628"/>
                </a:lnTo>
                <a:lnTo>
                  <a:pt x="10680" y="1567"/>
                </a:lnTo>
                <a:lnTo>
                  <a:pt x="10660" y="1533"/>
                </a:lnTo>
                <a:lnTo>
                  <a:pt x="10546" y="1513"/>
                </a:lnTo>
                <a:close/>
                <a:moveTo>
                  <a:pt x="8415" y="2628"/>
                </a:moveTo>
                <a:lnTo>
                  <a:pt x="8267" y="2735"/>
                </a:lnTo>
                <a:lnTo>
                  <a:pt x="8147" y="2870"/>
                </a:lnTo>
                <a:lnTo>
                  <a:pt x="8152" y="2963"/>
                </a:lnTo>
                <a:lnTo>
                  <a:pt x="8225" y="3060"/>
                </a:lnTo>
                <a:lnTo>
                  <a:pt x="8312" y="2946"/>
                </a:lnTo>
                <a:lnTo>
                  <a:pt x="8443" y="2734"/>
                </a:lnTo>
                <a:lnTo>
                  <a:pt x="8484" y="2656"/>
                </a:lnTo>
                <a:lnTo>
                  <a:pt x="8415" y="2628"/>
                </a:lnTo>
                <a:close/>
                <a:moveTo>
                  <a:pt x="8425" y="3498"/>
                </a:moveTo>
                <a:lnTo>
                  <a:pt x="8368" y="3540"/>
                </a:lnTo>
                <a:lnTo>
                  <a:pt x="8265" y="3511"/>
                </a:lnTo>
                <a:lnTo>
                  <a:pt x="8159" y="3523"/>
                </a:lnTo>
                <a:lnTo>
                  <a:pt x="8090" y="3656"/>
                </a:lnTo>
                <a:lnTo>
                  <a:pt x="8048" y="3878"/>
                </a:lnTo>
                <a:lnTo>
                  <a:pt x="7982" y="3841"/>
                </a:lnTo>
                <a:lnTo>
                  <a:pt x="7975" y="3978"/>
                </a:lnTo>
                <a:lnTo>
                  <a:pt x="7996" y="4037"/>
                </a:lnTo>
                <a:lnTo>
                  <a:pt x="8075" y="4111"/>
                </a:lnTo>
                <a:lnTo>
                  <a:pt x="8103" y="4055"/>
                </a:lnTo>
                <a:lnTo>
                  <a:pt x="8152" y="4082"/>
                </a:lnTo>
                <a:lnTo>
                  <a:pt x="8093" y="4126"/>
                </a:lnTo>
                <a:lnTo>
                  <a:pt x="8080" y="4188"/>
                </a:lnTo>
                <a:lnTo>
                  <a:pt x="8166" y="4210"/>
                </a:lnTo>
                <a:lnTo>
                  <a:pt x="8329" y="4171"/>
                </a:lnTo>
                <a:lnTo>
                  <a:pt x="8437" y="4247"/>
                </a:lnTo>
                <a:lnTo>
                  <a:pt x="8487" y="4188"/>
                </a:lnTo>
                <a:lnTo>
                  <a:pt x="8548" y="4260"/>
                </a:lnTo>
                <a:lnTo>
                  <a:pt x="8684" y="4321"/>
                </a:lnTo>
                <a:lnTo>
                  <a:pt x="8708" y="4250"/>
                </a:lnTo>
                <a:lnTo>
                  <a:pt x="8650" y="4220"/>
                </a:lnTo>
                <a:lnTo>
                  <a:pt x="8672" y="4138"/>
                </a:lnTo>
                <a:lnTo>
                  <a:pt x="8455" y="4077"/>
                </a:lnTo>
                <a:lnTo>
                  <a:pt x="8374" y="4102"/>
                </a:lnTo>
                <a:lnTo>
                  <a:pt x="8282" y="4097"/>
                </a:lnTo>
                <a:lnTo>
                  <a:pt x="8251" y="3986"/>
                </a:lnTo>
                <a:lnTo>
                  <a:pt x="8289" y="3867"/>
                </a:lnTo>
                <a:lnTo>
                  <a:pt x="8396" y="3808"/>
                </a:lnTo>
                <a:lnTo>
                  <a:pt x="8453" y="3686"/>
                </a:lnTo>
                <a:lnTo>
                  <a:pt x="8403" y="3592"/>
                </a:lnTo>
                <a:lnTo>
                  <a:pt x="8438" y="3532"/>
                </a:lnTo>
                <a:lnTo>
                  <a:pt x="8425" y="3498"/>
                </a:lnTo>
                <a:close/>
                <a:moveTo>
                  <a:pt x="6529" y="3569"/>
                </a:moveTo>
                <a:lnTo>
                  <a:pt x="6437" y="3584"/>
                </a:lnTo>
                <a:lnTo>
                  <a:pt x="6255" y="3658"/>
                </a:lnTo>
                <a:lnTo>
                  <a:pt x="6164" y="3737"/>
                </a:lnTo>
                <a:lnTo>
                  <a:pt x="6144" y="3856"/>
                </a:lnTo>
                <a:lnTo>
                  <a:pt x="6267" y="3872"/>
                </a:lnTo>
                <a:lnTo>
                  <a:pt x="6420" y="3776"/>
                </a:lnTo>
                <a:lnTo>
                  <a:pt x="6472" y="3688"/>
                </a:lnTo>
                <a:lnTo>
                  <a:pt x="6555" y="3614"/>
                </a:lnTo>
                <a:lnTo>
                  <a:pt x="6529" y="3569"/>
                </a:lnTo>
                <a:close/>
                <a:moveTo>
                  <a:pt x="8172" y="4240"/>
                </a:moveTo>
                <a:lnTo>
                  <a:pt x="8021" y="4252"/>
                </a:lnTo>
                <a:lnTo>
                  <a:pt x="8103" y="4355"/>
                </a:lnTo>
                <a:lnTo>
                  <a:pt x="8174" y="4420"/>
                </a:lnTo>
                <a:lnTo>
                  <a:pt x="8231" y="4286"/>
                </a:lnTo>
                <a:lnTo>
                  <a:pt x="8172" y="4240"/>
                </a:lnTo>
                <a:close/>
                <a:moveTo>
                  <a:pt x="8893" y="4302"/>
                </a:moveTo>
                <a:lnTo>
                  <a:pt x="8719" y="4314"/>
                </a:lnTo>
                <a:lnTo>
                  <a:pt x="8824" y="4420"/>
                </a:lnTo>
                <a:lnTo>
                  <a:pt x="8824" y="4478"/>
                </a:lnTo>
                <a:lnTo>
                  <a:pt x="8718" y="4474"/>
                </a:lnTo>
                <a:lnTo>
                  <a:pt x="8741" y="4563"/>
                </a:lnTo>
                <a:lnTo>
                  <a:pt x="8795" y="4567"/>
                </a:lnTo>
                <a:lnTo>
                  <a:pt x="8799" y="4675"/>
                </a:lnTo>
                <a:lnTo>
                  <a:pt x="8888" y="4632"/>
                </a:lnTo>
                <a:lnTo>
                  <a:pt x="8846" y="4542"/>
                </a:lnTo>
                <a:lnTo>
                  <a:pt x="8846" y="4491"/>
                </a:lnTo>
                <a:lnTo>
                  <a:pt x="8984" y="4520"/>
                </a:lnTo>
                <a:lnTo>
                  <a:pt x="8940" y="4355"/>
                </a:lnTo>
                <a:lnTo>
                  <a:pt x="8893" y="4302"/>
                </a:lnTo>
                <a:close/>
                <a:moveTo>
                  <a:pt x="8283" y="4456"/>
                </a:moveTo>
                <a:lnTo>
                  <a:pt x="8307" y="4525"/>
                </a:lnTo>
                <a:lnTo>
                  <a:pt x="8289" y="4604"/>
                </a:lnTo>
                <a:lnTo>
                  <a:pt x="8292" y="4675"/>
                </a:lnTo>
                <a:lnTo>
                  <a:pt x="8410" y="4617"/>
                </a:lnTo>
                <a:lnTo>
                  <a:pt x="8497" y="4543"/>
                </a:lnTo>
                <a:lnTo>
                  <a:pt x="8504" y="4479"/>
                </a:lnTo>
                <a:lnTo>
                  <a:pt x="8388" y="4491"/>
                </a:lnTo>
                <a:lnTo>
                  <a:pt x="8283" y="4456"/>
                </a:lnTo>
                <a:close/>
                <a:moveTo>
                  <a:pt x="8674" y="4518"/>
                </a:moveTo>
                <a:lnTo>
                  <a:pt x="8533" y="4678"/>
                </a:lnTo>
                <a:lnTo>
                  <a:pt x="8566" y="4572"/>
                </a:lnTo>
                <a:lnTo>
                  <a:pt x="8467" y="4590"/>
                </a:lnTo>
                <a:lnTo>
                  <a:pt x="8442" y="4688"/>
                </a:lnTo>
                <a:lnTo>
                  <a:pt x="8395" y="4735"/>
                </a:lnTo>
                <a:lnTo>
                  <a:pt x="8354" y="4781"/>
                </a:lnTo>
                <a:lnTo>
                  <a:pt x="8462" y="4876"/>
                </a:lnTo>
                <a:lnTo>
                  <a:pt x="8521" y="4824"/>
                </a:lnTo>
                <a:lnTo>
                  <a:pt x="8583" y="4722"/>
                </a:lnTo>
                <a:lnTo>
                  <a:pt x="8650" y="4664"/>
                </a:lnTo>
                <a:lnTo>
                  <a:pt x="8674" y="4518"/>
                </a:lnTo>
                <a:close/>
                <a:moveTo>
                  <a:pt x="7853" y="4584"/>
                </a:moveTo>
                <a:lnTo>
                  <a:pt x="7750" y="4749"/>
                </a:lnTo>
                <a:lnTo>
                  <a:pt x="7635" y="4870"/>
                </a:lnTo>
                <a:lnTo>
                  <a:pt x="7502" y="4984"/>
                </a:lnTo>
                <a:lnTo>
                  <a:pt x="7408" y="5105"/>
                </a:lnTo>
                <a:lnTo>
                  <a:pt x="7654" y="4924"/>
                </a:lnTo>
                <a:lnTo>
                  <a:pt x="7753" y="4806"/>
                </a:lnTo>
                <a:lnTo>
                  <a:pt x="7876" y="4705"/>
                </a:lnTo>
                <a:lnTo>
                  <a:pt x="7853" y="4584"/>
                </a:lnTo>
                <a:close/>
                <a:moveTo>
                  <a:pt x="8908" y="4723"/>
                </a:moveTo>
                <a:lnTo>
                  <a:pt x="8915" y="4843"/>
                </a:lnTo>
                <a:lnTo>
                  <a:pt x="8785" y="4856"/>
                </a:lnTo>
                <a:lnTo>
                  <a:pt x="8753" y="4929"/>
                </a:lnTo>
                <a:lnTo>
                  <a:pt x="8612" y="4984"/>
                </a:lnTo>
                <a:lnTo>
                  <a:pt x="8549" y="4920"/>
                </a:lnTo>
                <a:lnTo>
                  <a:pt x="8447" y="4989"/>
                </a:lnTo>
                <a:lnTo>
                  <a:pt x="8331" y="5045"/>
                </a:lnTo>
                <a:lnTo>
                  <a:pt x="8253" y="5186"/>
                </a:lnTo>
                <a:lnTo>
                  <a:pt x="8282" y="5230"/>
                </a:lnTo>
                <a:lnTo>
                  <a:pt x="8422" y="5127"/>
                </a:lnTo>
                <a:lnTo>
                  <a:pt x="8507" y="5124"/>
                </a:lnTo>
                <a:lnTo>
                  <a:pt x="8566" y="5053"/>
                </a:lnTo>
                <a:lnTo>
                  <a:pt x="8681" y="5117"/>
                </a:lnTo>
                <a:lnTo>
                  <a:pt x="8622" y="5198"/>
                </a:lnTo>
                <a:lnTo>
                  <a:pt x="8671" y="5311"/>
                </a:lnTo>
                <a:lnTo>
                  <a:pt x="8886" y="5387"/>
                </a:lnTo>
                <a:lnTo>
                  <a:pt x="8942" y="5306"/>
                </a:lnTo>
                <a:lnTo>
                  <a:pt x="8884" y="5191"/>
                </a:lnTo>
                <a:lnTo>
                  <a:pt x="8974" y="5104"/>
                </a:lnTo>
                <a:lnTo>
                  <a:pt x="9038" y="5262"/>
                </a:lnTo>
                <a:lnTo>
                  <a:pt x="9103" y="5112"/>
                </a:lnTo>
                <a:lnTo>
                  <a:pt x="9095" y="5023"/>
                </a:lnTo>
                <a:lnTo>
                  <a:pt x="9080" y="4920"/>
                </a:lnTo>
                <a:lnTo>
                  <a:pt x="9068" y="4863"/>
                </a:lnTo>
                <a:lnTo>
                  <a:pt x="9054" y="4786"/>
                </a:lnTo>
                <a:lnTo>
                  <a:pt x="8908" y="4723"/>
                </a:lnTo>
                <a:close/>
                <a:moveTo>
                  <a:pt x="7390" y="5336"/>
                </a:moveTo>
                <a:lnTo>
                  <a:pt x="7317" y="5346"/>
                </a:lnTo>
                <a:lnTo>
                  <a:pt x="7221" y="5486"/>
                </a:lnTo>
                <a:lnTo>
                  <a:pt x="7082" y="5621"/>
                </a:lnTo>
                <a:lnTo>
                  <a:pt x="6928" y="5733"/>
                </a:lnTo>
                <a:lnTo>
                  <a:pt x="6856" y="5807"/>
                </a:lnTo>
                <a:lnTo>
                  <a:pt x="6767" y="5925"/>
                </a:lnTo>
                <a:lnTo>
                  <a:pt x="6639" y="6078"/>
                </a:lnTo>
                <a:lnTo>
                  <a:pt x="6430" y="6152"/>
                </a:lnTo>
                <a:lnTo>
                  <a:pt x="6356" y="6198"/>
                </a:lnTo>
                <a:lnTo>
                  <a:pt x="6317" y="6348"/>
                </a:lnTo>
                <a:lnTo>
                  <a:pt x="6186" y="6405"/>
                </a:lnTo>
                <a:lnTo>
                  <a:pt x="6062" y="6373"/>
                </a:lnTo>
                <a:lnTo>
                  <a:pt x="5959" y="6506"/>
                </a:lnTo>
                <a:lnTo>
                  <a:pt x="5939" y="6668"/>
                </a:lnTo>
                <a:lnTo>
                  <a:pt x="5962" y="6812"/>
                </a:lnTo>
                <a:lnTo>
                  <a:pt x="6045" y="6942"/>
                </a:lnTo>
                <a:lnTo>
                  <a:pt x="6129" y="6972"/>
                </a:lnTo>
                <a:lnTo>
                  <a:pt x="6161" y="7199"/>
                </a:lnTo>
                <a:lnTo>
                  <a:pt x="6302" y="7191"/>
                </a:lnTo>
                <a:lnTo>
                  <a:pt x="6413" y="7159"/>
                </a:lnTo>
                <a:lnTo>
                  <a:pt x="6479" y="7231"/>
                </a:lnTo>
                <a:lnTo>
                  <a:pt x="6684" y="7130"/>
                </a:lnTo>
                <a:lnTo>
                  <a:pt x="6772" y="7173"/>
                </a:lnTo>
                <a:lnTo>
                  <a:pt x="6898" y="7161"/>
                </a:lnTo>
                <a:lnTo>
                  <a:pt x="6971" y="7257"/>
                </a:lnTo>
                <a:lnTo>
                  <a:pt x="7169" y="7146"/>
                </a:lnTo>
                <a:lnTo>
                  <a:pt x="7196" y="7203"/>
                </a:lnTo>
                <a:lnTo>
                  <a:pt x="7260" y="6927"/>
                </a:lnTo>
                <a:lnTo>
                  <a:pt x="7263" y="6753"/>
                </a:lnTo>
                <a:lnTo>
                  <a:pt x="7433" y="6610"/>
                </a:lnTo>
                <a:lnTo>
                  <a:pt x="7427" y="6457"/>
                </a:lnTo>
                <a:lnTo>
                  <a:pt x="7486" y="6333"/>
                </a:lnTo>
                <a:lnTo>
                  <a:pt x="7701" y="6284"/>
                </a:lnTo>
                <a:lnTo>
                  <a:pt x="7499" y="6154"/>
                </a:lnTo>
                <a:lnTo>
                  <a:pt x="7531" y="6073"/>
                </a:lnTo>
                <a:lnTo>
                  <a:pt x="7401" y="5934"/>
                </a:lnTo>
                <a:lnTo>
                  <a:pt x="7507" y="5770"/>
                </a:lnTo>
                <a:lnTo>
                  <a:pt x="7640" y="5696"/>
                </a:lnTo>
                <a:lnTo>
                  <a:pt x="7612" y="5621"/>
                </a:lnTo>
                <a:lnTo>
                  <a:pt x="7733" y="5597"/>
                </a:lnTo>
                <a:lnTo>
                  <a:pt x="7748" y="5531"/>
                </a:lnTo>
                <a:lnTo>
                  <a:pt x="7598" y="5503"/>
                </a:lnTo>
                <a:lnTo>
                  <a:pt x="7482" y="5472"/>
                </a:lnTo>
                <a:lnTo>
                  <a:pt x="7477" y="5403"/>
                </a:lnTo>
                <a:lnTo>
                  <a:pt x="7390" y="5336"/>
                </a:lnTo>
                <a:close/>
                <a:moveTo>
                  <a:pt x="9352" y="5915"/>
                </a:moveTo>
                <a:lnTo>
                  <a:pt x="9290" y="5979"/>
                </a:lnTo>
                <a:lnTo>
                  <a:pt x="9251" y="6117"/>
                </a:lnTo>
                <a:lnTo>
                  <a:pt x="9307" y="6331"/>
                </a:lnTo>
                <a:lnTo>
                  <a:pt x="9383" y="6434"/>
                </a:lnTo>
                <a:lnTo>
                  <a:pt x="9435" y="6410"/>
                </a:lnTo>
                <a:lnTo>
                  <a:pt x="9357" y="6324"/>
                </a:lnTo>
                <a:lnTo>
                  <a:pt x="9386" y="6220"/>
                </a:lnTo>
                <a:lnTo>
                  <a:pt x="9484" y="6230"/>
                </a:lnTo>
                <a:lnTo>
                  <a:pt x="9492" y="6082"/>
                </a:lnTo>
                <a:lnTo>
                  <a:pt x="9475" y="6014"/>
                </a:lnTo>
                <a:lnTo>
                  <a:pt x="9364" y="6006"/>
                </a:lnTo>
                <a:lnTo>
                  <a:pt x="9352" y="5915"/>
                </a:lnTo>
                <a:close/>
                <a:moveTo>
                  <a:pt x="8815" y="6041"/>
                </a:moveTo>
                <a:lnTo>
                  <a:pt x="8632" y="6179"/>
                </a:lnTo>
                <a:lnTo>
                  <a:pt x="8420" y="6206"/>
                </a:lnTo>
                <a:lnTo>
                  <a:pt x="8188" y="6208"/>
                </a:lnTo>
                <a:lnTo>
                  <a:pt x="8044" y="6173"/>
                </a:lnTo>
                <a:lnTo>
                  <a:pt x="7890" y="6317"/>
                </a:lnTo>
                <a:lnTo>
                  <a:pt x="7851" y="6391"/>
                </a:lnTo>
                <a:lnTo>
                  <a:pt x="7760" y="6661"/>
                </a:lnTo>
                <a:lnTo>
                  <a:pt x="7735" y="6802"/>
                </a:lnTo>
                <a:lnTo>
                  <a:pt x="7662" y="6925"/>
                </a:lnTo>
                <a:lnTo>
                  <a:pt x="7721" y="7038"/>
                </a:lnTo>
                <a:lnTo>
                  <a:pt x="7797" y="7029"/>
                </a:lnTo>
                <a:lnTo>
                  <a:pt x="7829" y="7194"/>
                </a:lnTo>
                <a:lnTo>
                  <a:pt x="7780" y="7364"/>
                </a:lnTo>
                <a:lnTo>
                  <a:pt x="7859" y="7406"/>
                </a:lnTo>
                <a:lnTo>
                  <a:pt x="7974" y="7366"/>
                </a:lnTo>
                <a:lnTo>
                  <a:pt x="7960" y="7115"/>
                </a:lnTo>
                <a:lnTo>
                  <a:pt x="7942" y="6913"/>
                </a:lnTo>
                <a:lnTo>
                  <a:pt x="8063" y="6846"/>
                </a:lnTo>
                <a:lnTo>
                  <a:pt x="8051" y="7018"/>
                </a:lnTo>
                <a:lnTo>
                  <a:pt x="8186" y="7105"/>
                </a:lnTo>
                <a:lnTo>
                  <a:pt x="8162" y="7176"/>
                </a:lnTo>
                <a:lnTo>
                  <a:pt x="8209" y="7220"/>
                </a:lnTo>
                <a:lnTo>
                  <a:pt x="8388" y="7134"/>
                </a:lnTo>
                <a:lnTo>
                  <a:pt x="8302" y="7287"/>
                </a:lnTo>
                <a:lnTo>
                  <a:pt x="8376" y="7343"/>
                </a:lnTo>
                <a:lnTo>
                  <a:pt x="8472" y="7280"/>
                </a:lnTo>
                <a:lnTo>
                  <a:pt x="8472" y="7164"/>
                </a:lnTo>
                <a:lnTo>
                  <a:pt x="8304" y="6977"/>
                </a:lnTo>
                <a:lnTo>
                  <a:pt x="8336" y="6915"/>
                </a:lnTo>
                <a:lnTo>
                  <a:pt x="8159" y="6710"/>
                </a:lnTo>
                <a:lnTo>
                  <a:pt x="8321" y="6625"/>
                </a:lnTo>
                <a:lnTo>
                  <a:pt x="8400" y="6516"/>
                </a:lnTo>
                <a:lnTo>
                  <a:pt x="8480" y="6535"/>
                </a:lnTo>
                <a:lnTo>
                  <a:pt x="8496" y="6454"/>
                </a:lnTo>
                <a:lnTo>
                  <a:pt x="8152" y="6546"/>
                </a:lnTo>
                <a:lnTo>
                  <a:pt x="8055" y="6636"/>
                </a:lnTo>
                <a:lnTo>
                  <a:pt x="7890" y="6503"/>
                </a:lnTo>
                <a:lnTo>
                  <a:pt x="7915" y="6370"/>
                </a:lnTo>
                <a:lnTo>
                  <a:pt x="8075" y="6327"/>
                </a:lnTo>
                <a:lnTo>
                  <a:pt x="8381" y="6285"/>
                </a:lnTo>
                <a:lnTo>
                  <a:pt x="8560" y="6302"/>
                </a:lnTo>
                <a:lnTo>
                  <a:pt x="8698" y="6257"/>
                </a:lnTo>
                <a:lnTo>
                  <a:pt x="8849" y="6077"/>
                </a:lnTo>
                <a:lnTo>
                  <a:pt x="8815" y="6041"/>
                </a:lnTo>
                <a:close/>
                <a:moveTo>
                  <a:pt x="10189" y="6309"/>
                </a:moveTo>
                <a:lnTo>
                  <a:pt x="10091" y="6368"/>
                </a:lnTo>
                <a:lnTo>
                  <a:pt x="9837" y="6418"/>
                </a:lnTo>
                <a:lnTo>
                  <a:pt x="9918" y="6501"/>
                </a:lnTo>
                <a:lnTo>
                  <a:pt x="10086" y="6526"/>
                </a:lnTo>
                <a:lnTo>
                  <a:pt x="10162" y="6627"/>
                </a:lnTo>
                <a:lnTo>
                  <a:pt x="10438" y="6622"/>
                </a:lnTo>
                <a:lnTo>
                  <a:pt x="10453" y="6668"/>
                </a:lnTo>
                <a:lnTo>
                  <a:pt x="10319" y="6666"/>
                </a:lnTo>
                <a:lnTo>
                  <a:pt x="10117" y="6735"/>
                </a:lnTo>
                <a:lnTo>
                  <a:pt x="10260" y="6816"/>
                </a:lnTo>
                <a:lnTo>
                  <a:pt x="10261" y="6891"/>
                </a:lnTo>
                <a:lnTo>
                  <a:pt x="10305" y="6955"/>
                </a:lnTo>
                <a:lnTo>
                  <a:pt x="10377" y="6939"/>
                </a:lnTo>
                <a:lnTo>
                  <a:pt x="10433" y="6853"/>
                </a:lnTo>
                <a:lnTo>
                  <a:pt x="10716" y="7011"/>
                </a:lnTo>
                <a:lnTo>
                  <a:pt x="10872" y="7026"/>
                </a:lnTo>
                <a:lnTo>
                  <a:pt x="11238" y="7178"/>
                </a:lnTo>
                <a:lnTo>
                  <a:pt x="11327" y="7329"/>
                </a:lnTo>
                <a:lnTo>
                  <a:pt x="11376" y="7524"/>
                </a:lnTo>
                <a:lnTo>
                  <a:pt x="11256" y="7571"/>
                </a:lnTo>
                <a:lnTo>
                  <a:pt x="11177" y="7716"/>
                </a:lnTo>
                <a:lnTo>
                  <a:pt x="11414" y="7716"/>
                </a:lnTo>
                <a:lnTo>
                  <a:pt x="11460" y="7666"/>
                </a:lnTo>
                <a:lnTo>
                  <a:pt x="11650" y="7706"/>
                </a:lnTo>
                <a:lnTo>
                  <a:pt x="11815" y="7861"/>
                </a:lnTo>
                <a:lnTo>
                  <a:pt x="12007" y="7876"/>
                </a:lnTo>
                <a:lnTo>
                  <a:pt x="12111" y="7911"/>
                </a:lnTo>
                <a:lnTo>
                  <a:pt x="12258" y="7856"/>
                </a:lnTo>
                <a:lnTo>
                  <a:pt x="12236" y="7721"/>
                </a:lnTo>
                <a:lnTo>
                  <a:pt x="12352" y="7669"/>
                </a:lnTo>
                <a:lnTo>
                  <a:pt x="12510" y="7627"/>
                </a:lnTo>
                <a:lnTo>
                  <a:pt x="12749" y="7723"/>
                </a:lnTo>
                <a:lnTo>
                  <a:pt x="12840" y="7888"/>
                </a:lnTo>
                <a:lnTo>
                  <a:pt x="12941" y="7996"/>
                </a:lnTo>
                <a:lnTo>
                  <a:pt x="13081" y="8124"/>
                </a:lnTo>
                <a:lnTo>
                  <a:pt x="13263" y="8169"/>
                </a:lnTo>
                <a:lnTo>
                  <a:pt x="13418" y="8204"/>
                </a:lnTo>
                <a:lnTo>
                  <a:pt x="13460" y="8257"/>
                </a:lnTo>
                <a:lnTo>
                  <a:pt x="13581" y="8257"/>
                </a:lnTo>
                <a:lnTo>
                  <a:pt x="13603" y="8206"/>
                </a:lnTo>
                <a:lnTo>
                  <a:pt x="13414" y="8108"/>
                </a:lnTo>
                <a:lnTo>
                  <a:pt x="13470" y="8080"/>
                </a:lnTo>
                <a:lnTo>
                  <a:pt x="13332" y="8036"/>
                </a:lnTo>
                <a:lnTo>
                  <a:pt x="13342" y="7955"/>
                </a:lnTo>
                <a:lnTo>
                  <a:pt x="13237" y="7952"/>
                </a:lnTo>
                <a:lnTo>
                  <a:pt x="13125" y="7750"/>
                </a:lnTo>
                <a:lnTo>
                  <a:pt x="12963" y="7617"/>
                </a:lnTo>
                <a:lnTo>
                  <a:pt x="12926" y="7496"/>
                </a:lnTo>
                <a:lnTo>
                  <a:pt x="13096" y="7491"/>
                </a:lnTo>
                <a:lnTo>
                  <a:pt x="13054" y="7391"/>
                </a:lnTo>
                <a:lnTo>
                  <a:pt x="12748" y="7257"/>
                </a:lnTo>
                <a:lnTo>
                  <a:pt x="12721" y="7151"/>
                </a:lnTo>
                <a:lnTo>
                  <a:pt x="12618" y="7055"/>
                </a:lnTo>
                <a:lnTo>
                  <a:pt x="12490" y="6957"/>
                </a:lnTo>
                <a:lnTo>
                  <a:pt x="12145" y="6836"/>
                </a:lnTo>
                <a:lnTo>
                  <a:pt x="11818" y="6701"/>
                </a:lnTo>
                <a:lnTo>
                  <a:pt x="11616" y="6662"/>
                </a:lnTo>
                <a:lnTo>
                  <a:pt x="11477" y="6597"/>
                </a:lnTo>
                <a:lnTo>
                  <a:pt x="11315" y="6533"/>
                </a:lnTo>
                <a:lnTo>
                  <a:pt x="11147" y="6531"/>
                </a:lnTo>
                <a:lnTo>
                  <a:pt x="10930" y="6634"/>
                </a:lnTo>
                <a:lnTo>
                  <a:pt x="10771" y="6819"/>
                </a:lnTo>
                <a:lnTo>
                  <a:pt x="10576" y="6716"/>
                </a:lnTo>
                <a:lnTo>
                  <a:pt x="10522" y="6437"/>
                </a:lnTo>
                <a:lnTo>
                  <a:pt x="10492" y="6373"/>
                </a:lnTo>
                <a:lnTo>
                  <a:pt x="10189" y="6309"/>
                </a:lnTo>
                <a:close/>
                <a:moveTo>
                  <a:pt x="4143" y="6356"/>
                </a:moveTo>
                <a:lnTo>
                  <a:pt x="3919" y="6403"/>
                </a:lnTo>
                <a:lnTo>
                  <a:pt x="3826" y="6428"/>
                </a:lnTo>
                <a:lnTo>
                  <a:pt x="3835" y="6508"/>
                </a:lnTo>
                <a:lnTo>
                  <a:pt x="3974" y="6637"/>
                </a:lnTo>
                <a:lnTo>
                  <a:pt x="4080" y="6693"/>
                </a:lnTo>
                <a:lnTo>
                  <a:pt x="4153" y="6809"/>
                </a:lnTo>
                <a:lnTo>
                  <a:pt x="4284" y="6871"/>
                </a:lnTo>
                <a:lnTo>
                  <a:pt x="4338" y="6984"/>
                </a:lnTo>
                <a:lnTo>
                  <a:pt x="4382" y="7117"/>
                </a:lnTo>
                <a:lnTo>
                  <a:pt x="4516" y="7218"/>
                </a:lnTo>
                <a:lnTo>
                  <a:pt x="4637" y="7423"/>
                </a:lnTo>
                <a:lnTo>
                  <a:pt x="4718" y="7529"/>
                </a:lnTo>
                <a:lnTo>
                  <a:pt x="4841" y="7637"/>
                </a:lnTo>
                <a:lnTo>
                  <a:pt x="4912" y="7725"/>
                </a:lnTo>
                <a:lnTo>
                  <a:pt x="5122" y="7812"/>
                </a:lnTo>
                <a:lnTo>
                  <a:pt x="5265" y="7925"/>
                </a:lnTo>
                <a:lnTo>
                  <a:pt x="5445" y="7876"/>
                </a:lnTo>
                <a:lnTo>
                  <a:pt x="5439" y="7602"/>
                </a:lnTo>
                <a:lnTo>
                  <a:pt x="5472" y="7375"/>
                </a:lnTo>
                <a:lnTo>
                  <a:pt x="5390" y="7284"/>
                </a:lnTo>
                <a:lnTo>
                  <a:pt x="5270" y="7299"/>
                </a:lnTo>
                <a:lnTo>
                  <a:pt x="5211" y="7216"/>
                </a:lnTo>
                <a:lnTo>
                  <a:pt x="5183" y="7103"/>
                </a:lnTo>
                <a:lnTo>
                  <a:pt x="5124" y="7115"/>
                </a:lnTo>
                <a:lnTo>
                  <a:pt x="5033" y="7080"/>
                </a:lnTo>
                <a:lnTo>
                  <a:pt x="5095" y="6923"/>
                </a:lnTo>
                <a:lnTo>
                  <a:pt x="4974" y="6878"/>
                </a:lnTo>
                <a:lnTo>
                  <a:pt x="4885" y="6762"/>
                </a:lnTo>
                <a:lnTo>
                  <a:pt x="4755" y="6683"/>
                </a:lnTo>
                <a:lnTo>
                  <a:pt x="4597" y="6728"/>
                </a:lnTo>
                <a:lnTo>
                  <a:pt x="4457" y="6592"/>
                </a:lnTo>
                <a:lnTo>
                  <a:pt x="4377" y="6548"/>
                </a:lnTo>
                <a:lnTo>
                  <a:pt x="4265" y="6474"/>
                </a:lnTo>
                <a:lnTo>
                  <a:pt x="4143" y="6356"/>
                </a:lnTo>
                <a:close/>
                <a:moveTo>
                  <a:pt x="2022" y="6619"/>
                </a:moveTo>
                <a:lnTo>
                  <a:pt x="1934" y="6912"/>
                </a:lnTo>
                <a:lnTo>
                  <a:pt x="1924" y="7134"/>
                </a:lnTo>
                <a:lnTo>
                  <a:pt x="1961" y="7233"/>
                </a:lnTo>
                <a:lnTo>
                  <a:pt x="2057" y="7139"/>
                </a:lnTo>
                <a:lnTo>
                  <a:pt x="2107" y="7065"/>
                </a:lnTo>
                <a:lnTo>
                  <a:pt x="2145" y="6885"/>
                </a:lnTo>
                <a:lnTo>
                  <a:pt x="2114" y="6747"/>
                </a:lnTo>
                <a:lnTo>
                  <a:pt x="2081" y="6664"/>
                </a:lnTo>
                <a:lnTo>
                  <a:pt x="2022" y="6619"/>
                </a:lnTo>
                <a:close/>
                <a:moveTo>
                  <a:pt x="9622" y="6750"/>
                </a:moveTo>
                <a:lnTo>
                  <a:pt x="9391" y="6770"/>
                </a:lnTo>
                <a:lnTo>
                  <a:pt x="9347" y="6870"/>
                </a:lnTo>
                <a:lnTo>
                  <a:pt x="9477" y="6868"/>
                </a:lnTo>
                <a:lnTo>
                  <a:pt x="9583" y="6851"/>
                </a:lnTo>
                <a:lnTo>
                  <a:pt x="9740" y="6858"/>
                </a:lnTo>
                <a:lnTo>
                  <a:pt x="9899" y="6923"/>
                </a:lnTo>
                <a:lnTo>
                  <a:pt x="9830" y="6792"/>
                </a:lnTo>
                <a:lnTo>
                  <a:pt x="9622" y="6750"/>
                </a:lnTo>
                <a:close/>
                <a:moveTo>
                  <a:pt x="13670" y="6822"/>
                </a:moveTo>
                <a:lnTo>
                  <a:pt x="13618" y="6858"/>
                </a:lnTo>
                <a:lnTo>
                  <a:pt x="13749" y="6925"/>
                </a:lnTo>
                <a:lnTo>
                  <a:pt x="13852" y="7011"/>
                </a:lnTo>
                <a:lnTo>
                  <a:pt x="13933" y="7078"/>
                </a:lnTo>
                <a:lnTo>
                  <a:pt x="13975" y="7152"/>
                </a:lnTo>
                <a:lnTo>
                  <a:pt x="14005" y="7260"/>
                </a:lnTo>
                <a:lnTo>
                  <a:pt x="14064" y="7220"/>
                </a:lnTo>
                <a:lnTo>
                  <a:pt x="14044" y="7127"/>
                </a:lnTo>
                <a:lnTo>
                  <a:pt x="13976" y="7061"/>
                </a:lnTo>
                <a:lnTo>
                  <a:pt x="13906" y="6979"/>
                </a:lnTo>
                <a:lnTo>
                  <a:pt x="13830" y="6928"/>
                </a:lnTo>
                <a:lnTo>
                  <a:pt x="13768" y="6883"/>
                </a:lnTo>
                <a:lnTo>
                  <a:pt x="13670" y="6822"/>
                </a:lnTo>
                <a:close/>
                <a:moveTo>
                  <a:pt x="9179" y="6832"/>
                </a:moveTo>
                <a:lnTo>
                  <a:pt x="8990" y="6854"/>
                </a:lnTo>
                <a:lnTo>
                  <a:pt x="9027" y="6927"/>
                </a:lnTo>
                <a:lnTo>
                  <a:pt x="9157" y="6950"/>
                </a:lnTo>
                <a:lnTo>
                  <a:pt x="9226" y="6888"/>
                </a:lnTo>
                <a:lnTo>
                  <a:pt x="9179" y="6832"/>
                </a:lnTo>
                <a:close/>
                <a:moveTo>
                  <a:pt x="13774" y="7125"/>
                </a:moveTo>
                <a:lnTo>
                  <a:pt x="13791" y="7231"/>
                </a:lnTo>
                <a:lnTo>
                  <a:pt x="13689" y="7284"/>
                </a:lnTo>
                <a:lnTo>
                  <a:pt x="13636" y="7337"/>
                </a:lnTo>
                <a:lnTo>
                  <a:pt x="13532" y="7341"/>
                </a:lnTo>
                <a:lnTo>
                  <a:pt x="13515" y="7245"/>
                </a:lnTo>
                <a:lnTo>
                  <a:pt x="13490" y="7247"/>
                </a:lnTo>
                <a:lnTo>
                  <a:pt x="13460" y="7327"/>
                </a:lnTo>
                <a:lnTo>
                  <a:pt x="13359" y="7331"/>
                </a:lnTo>
                <a:lnTo>
                  <a:pt x="13195" y="7290"/>
                </a:lnTo>
                <a:lnTo>
                  <a:pt x="13178" y="7343"/>
                </a:lnTo>
                <a:lnTo>
                  <a:pt x="13283" y="7403"/>
                </a:lnTo>
                <a:lnTo>
                  <a:pt x="13431" y="7469"/>
                </a:lnTo>
                <a:lnTo>
                  <a:pt x="13529" y="7481"/>
                </a:lnTo>
                <a:lnTo>
                  <a:pt x="13623" y="7449"/>
                </a:lnTo>
                <a:lnTo>
                  <a:pt x="13724" y="7417"/>
                </a:lnTo>
                <a:lnTo>
                  <a:pt x="13754" y="7369"/>
                </a:lnTo>
                <a:lnTo>
                  <a:pt x="13850" y="7366"/>
                </a:lnTo>
                <a:lnTo>
                  <a:pt x="13912" y="7267"/>
                </a:lnTo>
                <a:lnTo>
                  <a:pt x="13919" y="7169"/>
                </a:lnTo>
                <a:lnTo>
                  <a:pt x="13884" y="7135"/>
                </a:lnTo>
                <a:lnTo>
                  <a:pt x="13774" y="7125"/>
                </a:lnTo>
                <a:close/>
                <a:moveTo>
                  <a:pt x="10591" y="7186"/>
                </a:moveTo>
                <a:lnTo>
                  <a:pt x="10553" y="7247"/>
                </a:lnTo>
                <a:lnTo>
                  <a:pt x="10519" y="7311"/>
                </a:lnTo>
                <a:lnTo>
                  <a:pt x="10537" y="7445"/>
                </a:lnTo>
                <a:lnTo>
                  <a:pt x="10633" y="7322"/>
                </a:lnTo>
                <a:lnTo>
                  <a:pt x="10633" y="7238"/>
                </a:lnTo>
                <a:lnTo>
                  <a:pt x="10591" y="7186"/>
                </a:lnTo>
                <a:close/>
                <a:moveTo>
                  <a:pt x="14332" y="7353"/>
                </a:moveTo>
                <a:lnTo>
                  <a:pt x="14306" y="7366"/>
                </a:lnTo>
                <a:lnTo>
                  <a:pt x="14342" y="7507"/>
                </a:lnTo>
                <a:lnTo>
                  <a:pt x="14414" y="7630"/>
                </a:lnTo>
                <a:lnTo>
                  <a:pt x="14488" y="7711"/>
                </a:lnTo>
                <a:lnTo>
                  <a:pt x="14539" y="7701"/>
                </a:lnTo>
                <a:lnTo>
                  <a:pt x="14566" y="7654"/>
                </a:lnTo>
                <a:lnTo>
                  <a:pt x="14485" y="7582"/>
                </a:lnTo>
                <a:lnTo>
                  <a:pt x="14402" y="7457"/>
                </a:lnTo>
                <a:lnTo>
                  <a:pt x="14350" y="7408"/>
                </a:lnTo>
                <a:lnTo>
                  <a:pt x="14332" y="7353"/>
                </a:lnTo>
                <a:close/>
                <a:moveTo>
                  <a:pt x="14658" y="7679"/>
                </a:moveTo>
                <a:lnTo>
                  <a:pt x="14648" y="7708"/>
                </a:lnTo>
                <a:lnTo>
                  <a:pt x="14717" y="7792"/>
                </a:lnTo>
                <a:lnTo>
                  <a:pt x="14791" y="7846"/>
                </a:lnTo>
                <a:lnTo>
                  <a:pt x="14826" y="7841"/>
                </a:lnTo>
                <a:lnTo>
                  <a:pt x="14759" y="7772"/>
                </a:lnTo>
                <a:lnTo>
                  <a:pt x="14658" y="7679"/>
                </a:lnTo>
                <a:close/>
                <a:moveTo>
                  <a:pt x="9186" y="7747"/>
                </a:moveTo>
                <a:lnTo>
                  <a:pt x="9128" y="7773"/>
                </a:lnTo>
                <a:lnTo>
                  <a:pt x="8999" y="7789"/>
                </a:lnTo>
                <a:lnTo>
                  <a:pt x="8842" y="7841"/>
                </a:lnTo>
                <a:lnTo>
                  <a:pt x="8822" y="7886"/>
                </a:lnTo>
                <a:lnTo>
                  <a:pt x="8644" y="7974"/>
                </a:lnTo>
                <a:lnTo>
                  <a:pt x="8568" y="8092"/>
                </a:lnTo>
                <a:lnTo>
                  <a:pt x="8554" y="8154"/>
                </a:lnTo>
                <a:lnTo>
                  <a:pt x="8578" y="8174"/>
                </a:lnTo>
                <a:lnTo>
                  <a:pt x="8731" y="8120"/>
                </a:lnTo>
                <a:lnTo>
                  <a:pt x="8847" y="7974"/>
                </a:lnTo>
                <a:lnTo>
                  <a:pt x="8999" y="7910"/>
                </a:lnTo>
                <a:lnTo>
                  <a:pt x="9189" y="7817"/>
                </a:lnTo>
                <a:lnTo>
                  <a:pt x="9256" y="7765"/>
                </a:lnTo>
                <a:lnTo>
                  <a:pt x="9186" y="7747"/>
                </a:lnTo>
                <a:close/>
                <a:moveTo>
                  <a:pt x="8438" y="7777"/>
                </a:moveTo>
                <a:lnTo>
                  <a:pt x="8278" y="7859"/>
                </a:lnTo>
                <a:lnTo>
                  <a:pt x="8157" y="7886"/>
                </a:lnTo>
                <a:lnTo>
                  <a:pt x="8043" y="7844"/>
                </a:lnTo>
                <a:lnTo>
                  <a:pt x="7900" y="7898"/>
                </a:lnTo>
                <a:lnTo>
                  <a:pt x="7903" y="7964"/>
                </a:lnTo>
                <a:lnTo>
                  <a:pt x="8145" y="7959"/>
                </a:lnTo>
                <a:lnTo>
                  <a:pt x="8415" y="7879"/>
                </a:lnTo>
                <a:lnTo>
                  <a:pt x="8438" y="7777"/>
                </a:lnTo>
                <a:close/>
                <a:moveTo>
                  <a:pt x="6275" y="7800"/>
                </a:moveTo>
                <a:lnTo>
                  <a:pt x="6242" y="7881"/>
                </a:lnTo>
                <a:lnTo>
                  <a:pt x="5917" y="7932"/>
                </a:lnTo>
                <a:lnTo>
                  <a:pt x="5892" y="7874"/>
                </a:lnTo>
                <a:lnTo>
                  <a:pt x="5821" y="7876"/>
                </a:lnTo>
                <a:lnTo>
                  <a:pt x="5683" y="7837"/>
                </a:lnTo>
                <a:lnTo>
                  <a:pt x="5484" y="7874"/>
                </a:lnTo>
                <a:lnTo>
                  <a:pt x="5381" y="8071"/>
                </a:lnTo>
                <a:lnTo>
                  <a:pt x="5531" y="8048"/>
                </a:lnTo>
                <a:lnTo>
                  <a:pt x="5565" y="8117"/>
                </a:lnTo>
                <a:lnTo>
                  <a:pt x="5871" y="8120"/>
                </a:lnTo>
                <a:lnTo>
                  <a:pt x="5939" y="8083"/>
                </a:lnTo>
                <a:lnTo>
                  <a:pt x="6063" y="8075"/>
                </a:lnTo>
                <a:lnTo>
                  <a:pt x="6262" y="8103"/>
                </a:lnTo>
                <a:lnTo>
                  <a:pt x="6423" y="8103"/>
                </a:lnTo>
                <a:lnTo>
                  <a:pt x="6602" y="8083"/>
                </a:lnTo>
                <a:lnTo>
                  <a:pt x="6758" y="8051"/>
                </a:lnTo>
                <a:lnTo>
                  <a:pt x="6954" y="8090"/>
                </a:lnTo>
                <a:lnTo>
                  <a:pt x="7149" y="7989"/>
                </a:lnTo>
                <a:lnTo>
                  <a:pt x="6928" y="7918"/>
                </a:lnTo>
                <a:lnTo>
                  <a:pt x="6666" y="7930"/>
                </a:lnTo>
                <a:lnTo>
                  <a:pt x="6597" y="7826"/>
                </a:lnTo>
                <a:lnTo>
                  <a:pt x="6275" y="7800"/>
                </a:lnTo>
                <a:close/>
                <a:moveTo>
                  <a:pt x="14970" y="7861"/>
                </a:moveTo>
                <a:lnTo>
                  <a:pt x="14943" y="7874"/>
                </a:lnTo>
                <a:lnTo>
                  <a:pt x="15005" y="7945"/>
                </a:lnTo>
                <a:lnTo>
                  <a:pt x="15096" y="8028"/>
                </a:lnTo>
                <a:lnTo>
                  <a:pt x="15227" y="8127"/>
                </a:lnTo>
                <a:lnTo>
                  <a:pt x="15222" y="8090"/>
                </a:lnTo>
                <a:lnTo>
                  <a:pt x="15185" y="8026"/>
                </a:lnTo>
                <a:lnTo>
                  <a:pt x="15047" y="7918"/>
                </a:lnTo>
                <a:lnTo>
                  <a:pt x="14970" y="7861"/>
                </a:lnTo>
                <a:close/>
                <a:moveTo>
                  <a:pt x="7534" y="7883"/>
                </a:moveTo>
                <a:lnTo>
                  <a:pt x="7491" y="7954"/>
                </a:lnTo>
                <a:lnTo>
                  <a:pt x="7393" y="7969"/>
                </a:lnTo>
                <a:lnTo>
                  <a:pt x="7337" y="8081"/>
                </a:lnTo>
                <a:lnTo>
                  <a:pt x="7433" y="8068"/>
                </a:lnTo>
                <a:lnTo>
                  <a:pt x="7555" y="8028"/>
                </a:lnTo>
                <a:lnTo>
                  <a:pt x="7760" y="7964"/>
                </a:lnTo>
                <a:lnTo>
                  <a:pt x="7711" y="7893"/>
                </a:lnTo>
                <a:lnTo>
                  <a:pt x="7602" y="7922"/>
                </a:lnTo>
                <a:lnTo>
                  <a:pt x="7534" y="7883"/>
                </a:lnTo>
                <a:close/>
                <a:moveTo>
                  <a:pt x="7903" y="8065"/>
                </a:moveTo>
                <a:lnTo>
                  <a:pt x="7738" y="8120"/>
                </a:lnTo>
                <a:lnTo>
                  <a:pt x="7982" y="8218"/>
                </a:lnTo>
                <a:lnTo>
                  <a:pt x="8058" y="8206"/>
                </a:lnTo>
                <a:lnTo>
                  <a:pt x="8066" y="8156"/>
                </a:lnTo>
                <a:lnTo>
                  <a:pt x="8001" y="8108"/>
                </a:lnTo>
                <a:lnTo>
                  <a:pt x="7903" y="8065"/>
                </a:lnTo>
                <a:close/>
                <a:moveTo>
                  <a:pt x="15342" y="8110"/>
                </a:moveTo>
                <a:lnTo>
                  <a:pt x="15370" y="8225"/>
                </a:lnTo>
                <a:lnTo>
                  <a:pt x="15485" y="8405"/>
                </a:lnTo>
                <a:lnTo>
                  <a:pt x="15513" y="8378"/>
                </a:lnTo>
                <a:lnTo>
                  <a:pt x="15451" y="8277"/>
                </a:lnTo>
                <a:lnTo>
                  <a:pt x="15400" y="8122"/>
                </a:lnTo>
                <a:lnTo>
                  <a:pt x="15342" y="8110"/>
                </a:lnTo>
                <a:close/>
                <a:moveTo>
                  <a:pt x="12084" y="8154"/>
                </a:moveTo>
                <a:lnTo>
                  <a:pt x="12014" y="8220"/>
                </a:lnTo>
                <a:lnTo>
                  <a:pt x="12009" y="8270"/>
                </a:lnTo>
                <a:lnTo>
                  <a:pt x="11972" y="8369"/>
                </a:lnTo>
                <a:lnTo>
                  <a:pt x="11924" y="8465"/>
                </a:lnTo>
                <a:lnTo>
                  <a:pt x="11951" y="8528"/>
                </a:lnTo>
                <a:lnTo>
                  <a:pt x="11916" y="8563"/>
                </a:lnTo>
                <a:lnTo>
                  <a:pt x="11889" y="8701"/>
                </a:lnTo>
                <a:lnTo>
                  <a:pt x="11908" y="8809"/>
                </a:lnTo>
                <a:lnTo>
                  <a:pt x="11892" y="8861"/>
                </a:lnTo>
                <a:lnTo>
                  <a:pt x="11916" y="8952"/>
                </a:lnTo>
                <a:lnTo>
                  <a:pt x="11857" y="9097"/>
                </a:lnTo>
                <a:lnTo>
                  <a:pt x="11832" y="9199"/>
                </a:lnTo>
                <a:lnTo>
                  <a:pt x="11793" y="9280"/>
                </a:lnTo>
                <a:lnTo>
                  <a:pt x="11754" y="9378"/>
                </a:lnTo>
                <a:lnTo>
                  <a:pt x="11635" y="9438"/>
                </a:lnTo>
                <a:lnTo>
                  <a:pt x="11463" y="9369"/>
                </a:lnTo>
                <a:lnTo>
                  <a:pt x="11436" y="9312"/>
                </a:lnTo>
                <a:lnTo>
                  <a:pt x="11344" y="9261"/>
                </a:lnTo>
                <a:lnTo>
                  <a:pt x="11292" y="9261"/>
                </a:lnTo>
                <a:lnTo>
                  <a:pt x="11162" y="9149"/>
                </a:lnTo>
                <a:lnTo>
                  <a:pt x="11068" y="9085"/>
                </a:lnTo>
                <a:lnTo>
                  <a:pt x="10928" y="9024"/>
                </a:lnTo>
                <a:lnTo>
                  <a:pt x="10783" y="8921"/>
                </a:lnTo>
                <a:lnTo>
                  <a:pt x="10770" y="8869"/>
                </a:lnTo>
                <a:lnTo>
                  <a:pt x="10834" y="8778"/>
                </a:lnTo>
                <a:lnTo>
                  <a:pt x="10888" y="8686"/>
                </a:lnTo>
                <a:lnTo>
                  <a:pt x="10867" y="8612"/>
                </a:lnTo>
                <a:lnTo>
                  <a:pt x="10930" y="8605"/>
                </a:lnTo>
                <a:lnTo>
                  <a:pt x="11000" y="8531"/>
                </a:lnTo>
                <a:lnTo>
                  <a:pt x="11051" y="8433"/>
                </a:lnTo>
                <a:lnTo>
                  <a:pt x="10965" y="8342"/>
                </a:lnTo>
                <a:lnTo>
                  <a:pt x="10921" y="8378"/>
                </a:lnTo>
                <a:lnTo>
                  <a:pt x="10852" y="8361"/>
                </a:lnTo>
                <a:lnTo>
                  <a:pt x="10744" y="8415"/>
                </a:lnTo>
                <a:lnTo>
                  <a:pt x="10630" y="8359"/>
                </a:lnTo>
                <a:lnTo>
                  <a:pt x="10576" y="8378"/>
                </a:lnTo>
                <a:lnTo>
                  <a:pt x="10420" y="8332"/>
                </a:lnTo>
                <a:lnTo>
                  <a:pt x="10320" y="8260"/>
                </a:lnTo>
                <a:lnTo>
                  <a:pt x="10197" y="8218"/>
                </a:lnTo>
                <a:lnTo>
                  <a:pt x="10098" y="8246"/>
                </a:lnTo>
                <a:lnTo>
                  <a:pt x="10236" y="8304"/>
                </a:lnTo>
                <a:lnTo>
                  <a:pt x="10239" y="8398"/>
                </a:lnTo>
                <a:lnTo>
                  <a:pt x="10085" y="8437"/>
                </a:lnTo>
                <a:lnTo>
                  <a:pt x="9990" y="8418"/>
                </a:lnTo>
                <a:lnTo>
                  <a:pt x="9879" y="8487"/>
                </a:lnTo>
                <a:lnTo>
                  <a:pt x="9802" y="8595"/>
                </a:lnTo>
                <a:lnTo>
                  <a:pt x="9832" y="8640"/>
                </a:lnTo>
                <a:lnTo>
                  <a:pt x="9751" y="8691"/>
                </a:lnTo>
                <a:lnTo>
                  <a:pt x="9667" y="8844"/>
                </a:lnTo>
                <a:lnTo>
                  <a:pt x="9709" y="8943"/>
                </a:lnTo>
                <a:lnTo>
                  <a:pt x="9593" y="8932"/>
                </a:lnTo>
                <a:lnTo>
                  <a:pt x="9479" y="8937"/>
                </a:lnTo>
                <a:lnTo>
                  <a:pt x="9374" y="8834"/>
                </a:lnTo>
                <a:lnTo>
                  <a:pt x="9236" y="8756"/>
                </a:lnTo>
                <a:lnTo>
                  <a:pt x="9150" y="8788"/>
                </a:lnTo>
                <a:lnTo>
                  <a:pt x="9071" y="8820"/>
                </a:lnTo>
                <a:lnTo>
                  <a:pt x="9070" y="8866"/>
                </a:lnTo>
                <a:lnTo>
                  <a:pt x="8990" y="8851"/>
                </a:lnTo>
                <a:lnTo>
                  <a:pt x="8989" y="8903"/>
                </a:lnTo>
                <a:lnTo>
                  <a:pt x="8900" y="8942"/>
                </a:lnTo>
                <a:lnTo>
                  <a:pt x="8861" y="9017"/>
                </a:lnTo>
                <a:lnTo>
                  <a:pt x="8767" y="9117"/>
                </a:lnTo>
                <a:lnTo>
                  <a:pt x="8753" y="9260"/>
                </a:lnTo>
                <a:lnTo>
                  <a:pt x="8672" y="9228"/>
                </a:lnTo>
                <a:lnTo>
                  <a:pt x="8622" y="9322"/>
                </a:lnTo>
                <a:lnTo>
                  <a:pt x="8691" y="9405"/>
                </a:lnTo>
                <a:lnTo>
                  <a:pt x="8618" y="9448"/>
                </a:lnTo>
                <a:lnTo>
                  <a:pt x="8533" y="9295"/>
                </a:lnTo>
                <a:lnTo>
                  <a:pt x="8420" y="9465"/>
                </a:lnTo>
                <a:lnTo>
                  <a:pt x="8423" y="9568"/>
                </a:lnTo>
                <a:lnTo>
                  <a:pt x="8422" y="9642"/>
                </a:lnTo>
                <a:lnTo>
                  <a:pt x="8326" y="9748"/>
                </a:lnTo>
                <a:lnTo>
                  <a:pt x="8290" y="9852"/>
                </a:lnTo>
                <a:lnTo>
                  <a:pt x="8203" y="9947"/>
                </a:lnTo>
                <a:lnTo>
                  <a:pt x="8028" y="10022"/>
                </a:lnTo>
                <a:lnTo>
                  <a:pt x="7933" y="10029"/>
                </a:lnTo>
                <a:lnTo>
                  <a:pt x="7890" y="10053"/>
                </a:lnTo>
                <a:lnTo>
                  <a:pt x="7868" y="10096"/>
                </a:lnTo>
                <a:lnTo>
                  <a:pt x="7767" y="10130"/>
                </a:lnTo>
                <a:lnTo>
                  <a:pt x="7642" y="10219"/>
                </a:lnTo>
                <a:lnTo>
                  <a:pt x="7593" y="10202"/>
                </a:lnTo>
                <a:lnTo>
                  <a:pt x="7519" y="10228"/>
                </a:lnTo>
                <a:lnTo>
                  <a:pt x="7400" y="10315"/>
                </a:lnTo>
                <a:lnTo>
                  <a:pt x="7329" y="10408"/>
                </a:lnTo>
                <a:lnTo>
                  <a:pt x="7203" y="10492"/>
                </a:lnTo>
                <a:lnTo>
                  <a:pt x="7152" y="10632"/>
                </a:lnTo>
                <a:lnTo>
                  <a:pt x="7120" y="10492"/>
                </a:lnTo>
                <a:lnTo>
                  <a:pt x="7072" y="10637"/>
                </a:lnTo>
                <a:lnTo>
                  <a:pt x="7105" y="10743"/>
                </a:lnTo>
                <a:lnTo>
                  <a:pt x="7098" y="10839"/>
                </a:lnTo>
                <a:lnTo>
                  <a:pt x="7072" y="10891"/>
                </a:lnTo>
                <a:lnTo>
                  <a:pt x="7072" y="11002"/>
                </a:lnTo>
                <a:lnTo>
                  <a:pt x="7117" y="11051"/>
                </a:lnTo>
                <a:lnTo>
                  <a:pt x="7142" y="11106"/>
                </a:lnTo>
                <a:lnTo>
                  <a:pt x="7245" y="11239"/>
                </a:lnTo>
                <a:lnTo>
                  <a:pt x="7263" y="11334"/>
                </a:lnTo>
                <a:lnTo>
                  <a:pt x="7204" y="11270"/>
                </a:lnTo>
                <a:lnTo>
                  <a:pt x="7117" y="11229"/>
                </a:lnTo>
                <a:lnTo>
                  <a:pt x="7199" y="11393"/>
                </a:lnTo>
                <a:lnTo>
                  <a:pt x="7117" y="11325"/>
                </a:lnTo>
                <a:lnTo>
                  <a:pt x="7152" y="11401"/>
                </a:lnTo>
                <a:lnTo>
                  <a:pt x="7267" y="11532"/>
                </a:lnTo>
                <a:lnTo>
                  <a:pt x="7312" y="11674"/>
                </a:lnTo>
                <a:lnTo>
                  <a:pt x="7395" y="11736"/>
                </a:lnTo>
                <a:lnTo>
                  <a:pt x="7408" y="11790"/>
                </a:lnTo>
                <a:lnTo>
                  <a:pt x="7491" y="11901"/>
                </a:lnTo>
                <a:lnTo>
                  <a:pt x="7502" y="12007"/>
                </a:lnTo>
                <a:lnTo>
                  <a:pt x="7548" y="12110"/>
                </a:lnTo>
                <a:lnTo>
                  <a:pt x="7662" y="12283"/>
                </a:lnTo>
                <a:lnTo>
                  <a:pt x="7699" y="12391"/>
                </a:lnTo>
                <a:lnTo>
                  <a:pt x="7706" y="12522"/>
                </a:lnTo>
                <a:lnTo>
                  <a:pt x="7725" y="12588"/>
                </a:lnTo>
                <a:lnTo>
                  <a:pt x="7708" y="12633"/>
                </a:lnTo>
                <a:lnTo>
                  <a:pt x="7639" y="12670"/>
                </a:lnTo>
                <a:lnTo>
                  <a:pt x="7657" y="12775"/>
                </a:lnTo>
                <a:lnTo>
                  <a:pt x="7743" y="12798"/>
                </a:lnTo>
                <a:lnTo>
                  <a:pt x="7922" y="12891"/>
                </a:lnTo>
                <a:lnTo>
                  <a:pt x="8021" y="12877"/>
                </a:lnTo>
                <a:lnTo>
                  <a:pt x="8129" y="12869"/>
                </a:lnTo>
                <a:lnTo>
                  <a:pt x="8189" y="12800"/>
                </a:lnTo>
                <a:lnTo>
                  <a:pt x="8257" y="12739"/>
                </a:lnTo>
                <a:lnTo>
                  <a:pt x="8300" y="12741"/>
                </a:lnTo>
                <a:lnTo>
                  <a:pt x="8374" y="12631"/>
                </a:lnTo>
                <a:lnTo>
                  <a:pt x="8477" y="12611"/>
                </a:lnTo>
                <a:lnTo>
                  <a:pt x="8583" y="12579"/>
                </a:lnTo>
                <a:lnTo>
                  <a:pt x="8723" y="12598"/>
                </a:lnTo>
                <a:lnTo>
                  <a:pt x="8817" y="12571"/>
                </a:lnTo>
                <a:lnTo>
                  <a:pt x="8947" y="12554"/>
                </a:lnTo>
                <a:lnTo>
                  <a:pt x="8994" y="12473"/>
                </a:lnTo>
                <a:lnTo>
                  <a:pt x="9012" y="12374"/>
                </a:lnTo>
                <a:lnTo>
                  <a:pt x="9144" y="12320"/>
                </a:lnTo>
                <a:lnTo>
                  <a:pt x="9302" y="12211"/>
                </a:lnTo>
                <a:lnTo>
                  <a:pt x="9453" y="12212"/>
                </a:lnTo>
                <a:lnTo>
                  <a:pt x="9630" y="12140"/>
                </a:lnTo>
                <a:lnTo>
                  <a:pt x="9832" y="12061"/>
                </a:lnTo>
                <a:lnTo>
                  <a:pt x="10120" y="12032"/>
                </a:lnTo>
                <a:lnTo>
                  <a:pt x="10278" y="12118"/>
                </a:lnTo>
                <a:lnTo>
                  <a:pt x="10391" y="12121"/>
                </a:lnTo>
                <a:lnTo>
                  <a:pt x="10598" y="12231"/>
                </a:lnTo>
                <a:lnTo>
                  <a:pt x="10569" y="12275"/>
                </a:lnTo>
                <a:lnTo>
                  <a:pt x="10654" y="12344"/>
                </a:lnTo>
                <a:lnTo>
                  <a:pt x="10755" y="12478"/>
                </a:lnTo>
                <a:lnTo>
                  <a:pt x="10750" y="12576"/>
                </a:lnTo>
                <a:lnTo>
                  <a:pt x="10872" y="12653"/>
                </a:lnTo>
                <a:lnTo>
                  <a:pt x="10933" y="12505"/>
                </a:lnTo>
                <a:lnTo>
                  <a:pt x="11031" y="12441"/>
                </a:lnTo>
                <a:lnTo>
                  <a:pt x="11162" y="12283"/>
                </a:lnTo>
                <a:lnTo>
                  <a:pt x="11172" y="12423"/>
                </a:lnTo>
                <a:lnTo>
                  <a:pt x="11110" y="12512"/>
                </a:lnTo>
                <a:lnTo>
                  <a:pt x="11084" y="12620"/>
                </a:lnTo>
                <a:lnTo>
                  <a:pt x="11002" y="12722"/>
                </a:lnTo>
                <a:lnTo>
                  <a:pt x="11142" y="12689"/>
                </a:lnTo>
                <a:lnTo>
                  <a:pt x="11219" y="12561"/>
                </a:lnTo>
                <a:lnTo>
                  <a:pt x="11254" y="12700"/>
                </a:lnTo>
                <a:lnTo>
                  <a:pt x="11201" y="12790"/>
                </a:lnTo>
                <a:lnTo>
                  <a:pt x="11349" y="12815"/>
                </a:lnTo>
                <a:lnTo>
                  <a:pt x="11421" y="12892"/>
                </a:lnTo>
                <a:lnTo>
                  <a:pt x="11453" y="12987"/>
                </a:lnTo>
                <a:lnTo>
                  <a:pt x="11475" y="13126"/>
                </a:lnTo>
                <a:lnTo>
                  <a:pt x="11566" y="13244"/>
                </a:lnTo>
                <a:lnTo>
                  <a:pt x="11707" y="13301"/>
                </a:lnTo>
                <a:lnTo>
                  <a:pt x="11791" y="13320"/>
                </a:lnTo>
                <a:lnTo>
                  <a:pt x="11872" y="13352"/>
                </a:lnTo>
                <a:lnTo>
                  <a:pt x="11995" y="13409"/>
                </a:lnTo>
                <a:lnTo>
                  <a:pt x="12137" y="13283"/>
                </a:lnTo>
                <a:lnTo>
                  <a:pt x="12221" y="13254"/>
                </a:lnTo>
                <a:lnTo>
                  <a:pt x="12189" y="13349"/>
                </a:lnTo>
                <a:lnTo>
                  <a:pt x="12275" y="13387"/>
                </a:lnTo>
                <a:lnTo>
                  <a:pt x="12386" y="13476"/>
                </a:lnTo>
                <a:lnTo>
                  <a:pt x="12483" y="13404"/>
                </a:lnTo>
                <a:lnTo>
                  <a:pt x="12559" y="13340"/>
                </a:lnTo>
                <a:lnTo>
                  <a:pt x="12704" y="13276"/>
                </a:lnTo>
                <a:lnTo>
                  <a:pt x="12869" y="13286"/>
                </a:lnTo>
                <a:lnTo>
                  <a:pt x="12961" y="13231"/>
                </a:lnTo>
                <a:lnTo>
                  <a:pt x="12963" y="13172"/>
                </a:lnTo>
                <a:lnTo>
                  <a:pt x="13000" y="13047"/>
                </a:lnTo>
                <a:lnTo>
                  <a:pt x="13059" y="12914"/>
                </a:lnTo>
                <a:lnTo>
                  <a:pt x="13130" y="12828"/>
                </a:lnTo>
                <a:lnTo>
                  <a:pt x="13199" y="12674"/>
                </a:lnTo>
                <a:lnTo>
                  <a:pt x="13263" y="12589"/>
                </a:lnTo>
                <a:lnTo>
                  <a:pt x="13340" y="12451"/>
                </a:lnTo>
                <a:lnTo>
                  <a:pt x="13468" y="12374"/>
                </a:lnTo>
                <a:lnTo>
                  <a:pt x="13562" y="12214"/>
                </a:lnTo>
                <a:lnTo>
                  <a:pt x="13613" y="12086"/>
                </a:lnTo>
                <a:lnTo>
                  <a:pt x="13626" y="11978"/>
                </a:lnTo>
                <a:lnTo>
                  <a:pt x="13694" y="11818"/>
                </a:lnTo>
                <a:lnTo>
                  <a:pt x="13734" y="11734"/>
                </a:lnTo>
                <a:lnTo>
                  <a:pt x="13766" y="11571"/>
                </a:lnTo>
                <a:lnTo>
                  <a:pt x="13712" y="11403"/>
                </a:lnTo>
                <a:lnTo>
                  <a:pt x="13739" y="11288"/>
                </a:lnTo>
                <a:lnTo>
                  <a:pt x="13749" y="11180"/>
                </a:lnTo>
                <a:lnTo>
                  <a:pt x="13722" y="11026"/>
                </a:lnTo>
                <a:lnTo>
                  <a:pt x="13611" y="10857"/>
                </a:lnTo>
                <a:lnTo>
                  <a:pt x="13542" y="10776"/>
                </a:lnTo>
                <a:lnTo>
                  <a:pt x="13436" y="10649"/>
                </a:lnTo>
                <a:lnTo>
                  <a:pt x="13426" y="10447"/>
                </a:lnTo>
                <a:lnTo>
                  <a:pt x="13382" y="10470"/>
                </a:lnTo>
                <a:lnTo>
                  <a:pt x="13322" y="10383"/>
                </a:lnTo>
                <a:lnTo>
                  <a:pt x="13249" y="10416"/>
                </a:lnTo>
                <a:lnTo>
                  <a:pt x="13200" y="10206"/>
                </a:lnTo>
                <a:lnTo>
                  <a:pt x="13111" y="10080"/>
                </a:lnTo>
                <a:lnTo>
                  <a:pt x="13138" y="10036"/>
                </a:lnTo>
                <a:lnTo>
                  <a:pt x="13027" y="9943"/>
                </a:lnTo>
                <a:lnTo>
                  <a:pt x="12909" y="9844"/>
                </a:lnTo>
                <a:lnTo>
                  <a:pt x="12726" y="9731"/>
                </a:lnTo>
                <a:lnTo>
                  <a:pt x="12675" y="9600"/>
                </a:lnTo>
                <a:lnTo>
                  <a:pt x="12699" y="9504"/>
                </a:lnTo>
                <a:lnTo>
                  <a:pt x="12658" y="9342"/>
                </a:lnTo>
                <a:lnTo>
                  <a:pt x="12615" y="9315"/>
                </a:lnTo>
                <a:lnTo>
                  <a:pt x="12591" y="9221"/>
                </a:lnTo>
                <a:lnTo>
                  <a:pt x="12561" y="9059"/>
                </a:lnTo>
                <a:lnTo>
                  <a:pt x="12583" y="8979"/>
                </a:lnTo>
                <a:lnTo>
                  <a:pt x="12498" y="8900"/>
                </a:lnTo>
                <a:lnTo>
                  <a:pt x="12441" y="8817"/>
                </a:lnTo>
                <a:lnTo>
                  <a:pt x="12322" y="8881"/>
                </a:lnTo>
                <a:lnTo>
                  <a:pt x="12261" y="8731"/>
                </a:lnTo>
                <a:lnTo>
                  <a:pt x="12270" y="8666"/>
                </a:lnTo>
                <a:lnTo>
                  <a:pt x="12259" y="8560"/>
                </a:lnTo>
                <a:lnTo>
                  <a:pt x="12195" y="8464"/>
                </a:lnTo>
                <a:lnTo>
                  <a:pt x="12190" y="8386"/>
                </a:lnTo>
                <a:lnTo>
                  <a:pt x="12145" y="8361"/>
                </a:lnTo>
                <a:lnTo>
                  <a:pt x="12135" y="8245"/>
                </a:lnTo>
                <a:lnTo>
                  <a:pt x="12084" y="8154"/>
                </a:lnTo>
                <a:close/>
                <a:moveTo>
                  <a:pt x="15182" y="8248"/>
                </a:moveTo>
                <a:lnTo>
                  <a:pt x="15165" y="8317"/>
                </a:lnTo>
                <a:lnTo>
                  <a:pt x="15200" y="8351"/>
                </a:lnTo>
                <a:lnTo>
                  <a:pt x="15303" y="8390"/>
                </a:lnTo>
                <a:lnTo>
                  <a:pt x="15368" y="8398"/>
                </a:lnTo>
                <a:lnTo>
                  <a:pt x="15345" y="8346"/>
                </a:lnTo>
                <a:lnTo>
                  <a:pt x="15293" y="8297"/>
                </a:lnTo>
                <a:lnTo>
                  <a:pt x="15182" y="8248"/>
                </a:lnTo>
                <a:close/>
                <a:moveTo>
                  <a:pt x="15443" y="8474"/>
                </a:moveTo>
                <a:lnTo>
                  <a:pt x="15498" y="8598"/>
                </a:lnTo>
                <a:lnTo>
                  <a:pt x="15614" y="8624"/>
                </a:lnTo>
                <a:lnTo>
                  <a:pt x="15574" y="8551"/>
                </a:lnTo>
                <a:lnTo>
                  <a:pt x="15540" y="8538"/>
                </a:lnTo>
                <a:lnTo>
                  <a:pt x="15443" y="8474"/>
                </a:lnTo>
                <a:close/>
                <a:moveTo>
                  <a:pt x="16227" y="9472"/>
                </a:moveTo>
                <a:lnTo>
                  <a:pt x="16210" y="9613"/>
                </a:lnTo>
                <a:lnTo>
                  <a:pt x="16225" y="9669"/>
                </a:lnTo>
                <a:lnTo>
                  <a:pt x="16261" y="9667"/>
                </a:lnTo>
                <a:lnTo>
                  <a:pt x="16299" y="9701"/>
                </a:lnTo>
                <a:lnTo>
                  <a:pt x="16294" y="9548"/>
                </a:lnTo>
                <a:lnTo>
                  <a:pt x="16227" y="9472"/>
                </a:lnTo>
                <a:close/>
                <a:moveTo>
                  <a:pt x="16286" y="9726"/>
                </a:moveTo>
                <a:lnTo>
                  <a:pt x="16272" y="9773"/>
                </a:lnTo>
                <a:lnTo>
                  <a:pt x="16313" y="9867"/>
                </a:lnTo>
                <a:lnTo>
                  <a:pt x="16368" y="9856"/>
                </a:lnTo>
                <a:lnTo>
                  <a:pt x="16286" y="9726"/>
                </a:lnTo>
                <a:close/>
                <a:moveTo>
                  <a:pt x="18122" y="10357"/>
                </a:moveTo>
                <a:lnTo>
                  <a:pt x="18033" y="10383"/>
                </a:lnTo>
                <a:lnTo>
                  <a:pt x="17989" y="10376"/>
                </a:lnTo>
                <a:lnTo>
                  <a:pt x="17915" y="10386"/>
                </a:lnTo>
                <a:lnTo>
                  <a:pt x="17919" y="10460"/>
                </a:lnTo>
                <a:lnTo>
                  <a:pt x="18011" y="10457"/>
                </a:lnTo>
                <a:lnTo>
                  <a:pt x="18104" y="10445"/>
                </a:lnTo>
                <a:lnTo>
                  <a:pt x="18117" y="10440"/>
                </a:lnTo>
                <a:lnTo>
                  <a:pt x="18151" y="10361"/>
                </a:lnTo>
                <a:lnTo>
                  <a:pt x="18122" y="10357"/>
                </a:lnTo>
                <a:close/>
                <a:moveTo>
                  <a:pt x="15666" y="10381"/>
                </a:moveTo>
                <a:lnTo>
                  <a:pt x="15676" y="10448"/>
                </a:lnTo>
                <a:lnTo>
                  <a:pt x="15757" y="10601"/>
                </a:lnTo>
                <a:lnTo>
                  <a:pt x="15840" y="10723"/>
                </a:lnTo>
                <a:lnTo>
                  <a:pt x="15932" y="10832"/>
                </a:lnTo>
                <a:lnTo>
                  <a:pt x="16006" y="10903"/>
                </a:lnTo>
                <a:lnTo>
                  <a:pt x="16072" y="10872"/>
                </a:lnTo>
                <a:lnTo>
                  <a:pt x="16010" y="10768"/>
                </a:lnTo>
                <a:lnTo>
                  <a:pt x="15907" y="10623"/>
                </a:lnTo>
                <a:lnTo>
                  <a:pt x="15867" y="10559"/>
                </a:lnTo>
                <a:lnTo>
                  <a:pt x="15809" y="10482"/>
                </a:lnTo>
                <a:lnTo>
                  <a:pt x="15734" y="10398"/>
                </a:lnTo>
                <a:lnTo>
                  <a:pt x="15666" y="10381"/>
                </a:lnTo>
                <a:close/>
                <a:moveTo>
                  <a:pt x="17764" y="10473"/>
                </a:moveTo>
                <a:lnTo>
                  <a:pt x="17698" y="10516"/>
                </a:lnTo>
                <a:lnTo>
                  <a:pt x="17695" y="10600"/>
                </a:lnTo>
                <a:lnTo>
                  <a:pt x="17764" y="10650"/>
                </a:lnTo>
                <a:lnTo>
                  <a:pt x="17851" y="10657"/>
                </a:lnTo>
                <a:lnTo>
                  <a:pt x="17893" y="10571"/>
                </a:lnTo>
                <a:lnTo>
                  <a:pt x="17860" y="10502"/>
                </a:lnTo>
                <a:lnTo>
                  <a:pt x="17819" y="10519"/>
                </a:lnTo>
                <a:lnTo>
                  <a:pt x="17764" y="10473"/>
                </a:lnTo>
                <a:close/>
                <a:moveTo>
                  <a:pt x="16217" y="13333"/>
                </a:moveTo>
                <a:lnTo>
                  <a:pt x="16222" y="13475"/>
                </a:lnTo>
                <a:lnTo>
                  <a:pt x="16259" y="13662"/>
                </a:lnTo>
                <a:lnTo>
                  <a:pt x="16288" y="13752"/>
                </a:lnTo>
                <a:lnTo>
                  <a:pt x="16272" y="13783"/>
                </a:lnTo>
                <a:lnTo>
                  <a:pt x="16274" y="13916"/>
                </a:lnTo>
                <a:lnTo>
                  <a:pt x="16232" y="14030"/>
                </a:lnTo>
                <a:lnTo>
                  <a:pt x="16156" y="14156"/>
                </a:lnTo>
                <a:lnTo>
                  <a:pt x="16047" y="14188"/>
                </a:lnTo>
                <a:lnTo>
                  <a:pt x="16017" y="14249"/>
                </a:lnTo>
                <a:lnTo>
                  <a:pt x="16109" y="14360"/>
                </a:lnTo>
                <a:lnTo>
                  <a:pt x="16104" y="14466"/>
                </a:lnTo>
                <a:lnTo>
                  <a:pt x="15976" y="14584"/>
                </a:lnTo>
                <a:lnTo>
                  <a:pt x="16011" y="14624"/>
                </a:lnTo>
                <a:lnTo>
                  <a:pt x="16010" y="14675"/>
                </a:lnTo>
                <a:lnTo>
                  <a:pt x="16126" y="14638"/>
                </a:lnTo>
                <a:lnTo>
                  <a:pt x="16235" y="14540"/>
                </a:lnTo>
                <a:lnTo>
                  <a:pt x="16320" y="14465"/>
                </a:lnTo>
                <a:lnTo>
                  <a:pt x="16350" y="14439"/>
                </a:lnTo>
                <a:lnTo>
                  <a:pt x="16373" y="14362"/>
                </a:lnTo>
                <a:lnTo>
                  <a:pt x="16427" y="14321"/>
                </a:lnTo>
                <a:lnTo>
                  <a:pt x="16510" y="14357"/>
                </a:lnTo>
                <a:lnTo>
                  <a:pt x="16589" y="14269"/>
                </a:lnTo>
                <a:lnTo>
                  <a:pt x="16686" y="14128"/>
                </a:lnTo>
                <a:lnTo>
                  <a:pt x="16638" y="14086"/>
                </a:lnTo>
                <a:lnTo>
                  <a:pt x="16545" y="14128"/>
                </a:lnTo>
                <a:lnTo>
                  <a:pt x="16474" y="14086"/>
                </a:lnTo>
                <a:lnTo>
                  <a:pt x="16407" y="13997"/>
                </a:lnTo>
                <a:lnTo>
                  <a:pt x="16446" y="13859"/>
                </a:lnTo>
                <a:lnTo>
                  <a:pt x="16412" y="13793"/>
                </a:lnTo>
                <a:lnTo>
                  <a:pt x="16360" y="13911"/>
                </a:lnTo>
                <a:lnTo>
                  <a:pt x="16350" y="13699"/>
                </a:lnTo>
                <a:lnTo>
                  <a:pt x="16377" y="13530"/>
                </a:lnTo>
                <a:lnTo>
                  <a:pt x="16299" y="13453"/>
                </a:lnTo>
                <a:lnTo>
                  <a:pt x="16267" y="13333"/>
                </a:lnTo>
                <a:lnTo>
                  <a:pt x="16217" y="13333"/>
                </a:lnTo>
                <a:close/>
                <a:moveTo>
                  <a:pt x="12126" y="13764"/>
                </a:moveTo>
                <a:lnTo>
                  <a:pt x="12115" y="13847"/>
                </a:lnTo>
                <a:lnTo>
                  <a:pt x="12179" y="14008"/>
                </a:lnTo>
                <a:lnTo>
                  <a:pt x="12184" y="14130"/>
                </a:lnTo>
                <a:lnTo>
                  <a:pt x="12249" y="14288"/>
                </a:lnTo>
                <a:lnTo>
                  <a:pt x="12332" y="14300"/>
                </a:lnTo>
                <a:lnTo>
                  <a:pt x="12359" y="14311"/>
                </a:lnTo>
                <a:lnTo>
                  <a:pt x="12470" y="14195"/>
                </a:lnTo>
                <a:lnTo>
                  <a:pt x="12510" y="14249"/>
                </a:lnTo>
                <a:lnTo>
                  <a:pt x="12546" y="14106"/>
                </a:lnTo>
                <a:lnTo>
                  <a:pt x="12601" y="14049"/>
                </a:lnTo>
                <a:lnTo>
                  <a:pt x="12623" y="13833"/>
                </a:lnTo>
                <a:lnTo>
                  <a:pt x="12541" y="13815"/>
                </a:lnTo>
                <a:lnTo>
                  <a:pt x="12426" y="13840"/>
                </a:lnTo>
                <a:lnTo>
                  <a:pt x="12347" y="13859"/>
                </a:lnTo>
                <a:lnTo>
                  <a:pt x="12217" y="13786"/>
                </a:lnTo>
                <a:lnTo>
                  <a:pt x="12126" y="13764"/>
                </a:lnTo>
                <a:close/>
                <a:moveTo>
                  <a:pt x="15826" y="14380"/>
                </a:moveTo>
                <a:lnTo>
                  <a:pt x="15710" y="14434"/>
                </a:lnTo>
                <a:lnTo>
                  <a:pt x="15653" y="14525"/>
                </a:lnTo>
                <a:lnTo>
                  <a:pt x="15591" y="14555"/>
                </a:lnTo>
                <a:lnTo>
                  <a:pt x="15485" y="14668"/>
                </a:lnTo>
                <a:lnTo>
                  <a:pt x="15379" y="14736"/>
                </a:lnTo>
                <a:lnTo>
                  <a:pt x="15242" y="14796"/>
                </a:lnTo>
                <a:lnTo>
                  <a:pt x="15133" y="14838"/>
                </a:lnTo>
                <a:lnTo>
                  <a:pt x="15045" y="14850"/>
                </a:lnTo>
                <a:lnTo>
                  <a:pt x="14831" y="14980"/>
                </a:lnTo>
                <a:lnTo>
                  <a:pt x="14719" y="15091"/>
                </a:lnTo>
                <a:lnTo>
                  <a:pt x="14712" y="15156"/>
                </a:lnTo>
                <a:lnTo>
                  <a:pt x="14830" y="15200"/>
                </a:lnTo>
                <a:lnTo>
                  <a:pt x="14877" y="15274"/>
                </a:lnTo>
                <a:lnTo>
                  <a:pt x="14976" y="15304"/>
                </a:lnTo>
                <a:lnTo>
                  <a:pt x="15052" y="15273"/>
                </a:lnTo>
                <a:lnTo>
                  <a:pt x="15172" y="15224"/>
                </a:lnTo>
                <a:lnTo>
                  <a:pt x="15313" y="15072"/>
                </a:lnTo>
                <a:lnTo>
                  <a:pt x="15392" y="14971"/>
                </a:lnTo>
                <a:lnTo>
                  <a:pt x="15515" y="14938"/>
                </a:lnTo>
                <a:lnTo>
                  <a:pt x="15601" y="14961"/>
                </a:lnTo>
                <a:lnTo>
                  <a:pt x="15599" y="14869"/>
                </a:lnTo>
                <a:lnTo>
                  <a:pt x="15687" y="14818"/>
                </a:lnTo>
                <a:lnTo>
                  <a:pt x="15816" y="14717"/>
                </a:lnTo>
                <a:lnTo>
                  <a:pt x="15894" y="14651"/>
                </a:lnTo>
                <a:lnTo>
                  <a:pt x="15926" y="14581"/>
                </a:lnTo>
                <a:lnTo>
                  <a:pt x="15926" y="14498"/>
                </a:lnTo>
                <a:lnTo>
                  <a:pt x="15815" y="14540"/>
                </a:lnTo>
                <a:lnTo>
                  <a:pt x="15820" y="14461"/>
                </a:lnTo>
                <a:lnTo>
                  <a:pt x="15826" y="14380"/>
                </a:lnTo>
                <a:close/>
                <a:moveTo>
                  <a:pt x="4392" y="16971"/>
                </a:moveTo>
                <a:lnTo>
                  <a:pt x="4328" y="16998"/>
                </a:lnTo>
                <a:lnTo>
                  <a:pt x="4254" y="16986"/>
                </a:lnTo>
                <a:lnTo>
                  <a:pt x="4277" y="17018"/>
                </a:lnTo>
                <a:lnTo>
                  <a:pt x="4324" y="17080"/>
                </a:lnTo>
                <a:lnTo>
                  <a:pt x="4397" y="17151"/>
                </a:lnTo>
                <a:lnTo>
                  <a:pt x="4462" y="17070"/>
                </a:lnTo>
                <a:lnTo>
                  <a:pt x="4419" y="16995"/>
                </a:lnTo>
                <a:lnTo>
                  <a:pt x="4392" y="16971"/>
                </a:lnTo>
                <a:close/>
                <a:moveTo>
                  <a:pt x="12817" y="19964"/>
                </a:moveTo>
                <a:lnTo>
                  <a:pt x="12744" y="19982"/>
                </a:lnTo>
                <a:lnTo>
                  <a:pt x="12712" y="20011"/>
                </a:lnTo>
                <a:lnTo>
                  <a:pt x="12702" y="20016"/>
                </a:lnTo>
                <a:lnTo>
                  <a:pt x="12655" y="20048"/>
                </a:lnTo>
                <a:lnTo>
                  <a:pt x="12618" y="20090"/>
                </a:lnTo>
                <a:lnTo>
                  <a:pt x="12670" y="20105"/>
                </a:lnTo>
                <a:lnTo>
                  <a:pt x="12743" y="20073"/>
                </a:lnTo>
                <a:lnTo>
                  <a:pt x="12790" y="20038"/>
                </a:lnTo>
                <a:lnTo>
                  <a:pt x="12823" y="20003"/>
                </a:lnTo>
                <a:lnTo>
                  <a:pt x="12817" y="19964"/>
                </a:lnTo>
                <a:close/>
                <a:moveTo>
                  <a:pt x="13953" y="20373"/>
                </a:moveTo>
                <a:lnTo>
                  <a:pt x="13894" y="20415"/>
                </a:lnTo>
                <a:lnTo>
                  <a:pt x="13865" y="20447"/>
                </a:lnTo>
                <a:lnTo>
                  <a:pt x="13853" y="20462"/>
                </a:lnTo>
                <a:lnTo>
                  <a:pt x="13936" y="20413"/>
                </a:lnTo>
                <a:lnTo>
                  <a:pt x="13986" y="20381"/>
                </a:lnTo>
                <a:lnTo>
                  <a:pt x="13953" y="20373"/>
                </a:lnTo>
                <a:close/>
                <a:moveTo>
                  <a:pt x="13934" y="20479"/>
                </a:moveTo>
                <a:lnTo>
                  <a:pt x="13877" y="20486"/>
                </a:lnTo>
                <a:lnTo>
                  <a:pt x="13803" y="20519"/>
                </a:lnTo>
                <a:lnTo>
                  <a:pt x="13773" y="20551"/>
                </a:lnTo>
                <a:lnTo>
                  <a:pt x="13806" y="20563"/>
                </a:lnTo>
                <a:lnTo>
                  <a:pt x="13860" y="20566"/>
                </a:lnTo>
                <a:lnTo>
                  <a:pt x="13845" y="20545"/>
                </a:lnTo>
                <a:lnTo>
                  <a:pt x="13889" y="20511"/>
                </a:lnTo>
                <a:lnTo>
                  <a:pt x="13934" y="20479"/>
                </a:lnTo>
                <a:close/>
                <a:moveTo>
                  <a:pt x="13754" y="20891"/>
                </a:moveTo>
                <a:lnTo>
                  <a:pt x="13675" y="20906"/>
                </a:lnTo>
                <a:lnTo>
                  <a:pt x="13613" y="20930"/>
                </a:lnTo>
                <a:lnTo>
                  <a:pt x="13579" y="20957"/>
                </a:lnTo>
                <a:lnTo>
                  <a:pt x="13532" y="20981"/>
                </a:lnTo>
                <a:lnTo>
                  <a:pt x="13497" y="21004"/>
                </a:lnTo>
                <a:lnTo>
                  <a:pt x="13458" y="21021"/>
                </a:lnTo>
                <a:lnTo>
                  <a:pt x="13561" y="21006"/>
                </a:lnTo>
                <a:lnTo>
                  <a:pt x="13582" y="20984"/>
                </a:lnTo>
                <a:lnTo>
                  <a:pt x="13640" y="20960"/>
                </a:lnTo>
                <a:lnTo>
                  <a:pt x="13699" y="20930"/>
                </a:lnTo>
                <a:lnTo>
                  <a:pt x="13761" y="20901"/>
                </a:lnTo>
                <a:lnTo>
                  <a:pt x="13754" y="20891"/>
                </a:lnTo>
                <a:close/>
                <a:moveTo>
                  <a:pt x="11475" y="21186"/>
                </a:moveTo>
                <a:lnTo>
                  <a:pt x="11416" y="21198"/>
                </a:lnTo>
                <a:lnTo>
                  <a:pt x="11349" y="21199"/>
                </a:lnTo>
                <a:lnTo>
                  <a:pt x="11362" y="21221"/>
                </a:lnTo>
                <a:lnTo>
                  <a:pt x="11379" y="21247"/>
                </a:lnTo>
                <a:lnTo>
                  <a:pt x="11435" y="21262"/>
                </a:lnTo>
                <a:lnTo>
                  <a:pt x="11433" y="21243"/>
                </a:lnTo>
                <a:lnTo>
                  <a:pt x="11433" y="21221"/>
                </a:lnTo>
                <a:lnTo>
                  <a:pt x="11504" y="21216"/>
                </a:lnTo>
                <a:lnTo>
                  <a:pt x="11573" y="21206"/>
                </a:lnTo>
                <a:lnTo>
                  <a:pt x="11536" y="21196"/>
                </a:lnTo>
                <a:lnTo>
                  <a:pt x="11534" y="21194"/>
                </a:lnTo>
                <a:lnTo>
                  <a:pt x="11475" y="21186"/>
                </a:lnTo>
                <a:close/>
                <a:moveTo>
                  <a:pt x="11137" y="21220"/>
                </a:moveTo>
                <a:lnTo>
                  <a:pt x="11066" y="21221"/>
                </a:lnTo>
                <a:lnTo>
                  <a:pt x="11007" y="21233"/>
                </a:lnTo>
                <a:lnTo>
                  <a:pt x="10951" y="21247"/>
                </a:lnTo>
                <a:lnTo>
                  <a:pt x="10903" y="21262"/>
                </a:lnTo>
                <a:lnTo>
                  <a:pt x="10852" y="21277"/>
                </a:lnTo>
                <a:lnTo>
                  <a:pt x="10852" y="21300"/>
                </a:lnTo>
                <a:lnTo>
                  <a:pt x="10856" y="21322"/>
                </a:lnTo>
                <a:lnTo>
                  <a:pt x="10871" y="21349"/>
                </a:lnTo>
                <a:lnTo>
                  <a:pt x="10920" y="21368"/>
                </a:lnTo>
                <a:lnTo>
                  <a:pt x="10980" y="21376"/>
                </a:lnTo>
                <a:lnTo>
                  <a:pt x="11037" y="21366"/>
                </a:lnTo>
                <a:lnTo>
                  <a:pt x="11058" y="21364"/>
                </a:lnTo>
                <a:lnTo>
                  <a:pt x="11076" y="21346"/>
                </a:lnTo>
                <a:lnTo>
                  <a:pt x="11091" y="21329"/>
                </a:lnTo>
                <a:lnTo>
                  <a:pt x="11101" y="21312"/>
                </a:lnTo>
                <a:lnTo>
                  <a:pt x="11113" y="21290"/>
                </a:lnTo>
                <a:lnTo>
                  <a:pt x="11133" y="21273"/>
                </a:lnTo>
                <a:lnTo>
                  <a:pt x="11196" y="21255"/>
                </a:lnTo>
                <a:lnTo>
                  <a:pt x="11187" y="21235"/>
                </a:lnTo>
                <a:lnTo>
                  <a:pt x="11137" y="21220"/>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
        <p:nvSpPr>
          <p:cNvPr id="178" name="Missions - What’s my why?"/>
          <p:cNvSpPr txBox="1"/>
          <p:nvPr/>
        </p:nvSpPr>
        <p:spPr>
          <a:xfrm>
            <a:off x="406400" y="304798"/>
            <a:ext cx="11176000" cy="60960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spAutoFit/>
          </a:bodyPr>
          <a:lstStyle>
            <a:lvl1pPr algn="ctr">
              <a:lnSpc>
                <a:spcPct val="80000"/>
              </a:lnSpc>
              <a:spcBef>
                <a:spcPts val="0"/>
              </a:spcBef>
              <a:defRPr sz="4000" cap="all">
                <a:solidFill>
                  <a:srgbClr val="FFFFFF"/>
                </a:solidFill>
                <a:latin typeface="+mn-lt"/>
                <a:ea typeface="+mn-ea"/>
                <a:cs typeface="+mn-cs"/>
                <a:sym typeface="DIN Condensed"/>
              </a:defRPr>
            </a:lvl1pPr>
          </a:lstStyle>
          <a:p>
            <a:r>
              <a:t>Missions - What’s my 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1" build="p" bldLvl="5"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Remain in me, and I will remain in you. For a branch cannot produce fruit if it is severed from the vine, and you cannot be fruitful unless you remain in me."/>
          <p:cNvSpPr txBox="1">
            <a:spLocks noGrp="1"/>
          </p:cNvSpPr>
          <p:nvPr>
            <p:ph type="body" idx="13"/>
          </p:nvPr>
        </p:nvSpPr>
        <p:spPr>
          <a:xfrm>
            <a:off x="5892800" y="3423665"/>
            <a:ext cx="6705601" cy="2906270"/>
          </a:xfrm>
          <a:prstGeom prst="rect">
            <a:avLst/>
          </a:prstGeom>
        </p:spPr>
        <p:txBody>
          <a:bodyPr/>
          <a:lstStyle>
            <a:lvl1pPr>
              <a:defRPr sz="4400"/>
            </a:lvl1pPr>
          </a:lstStyle>
          <a:p>
            <a:r>
              <a:t>Remain in me, and I will remain in you. For a branch cannot produce fruit if it is severed from the vine, and you cannot be fruitful unless you remain in me.</a:t>
            </a:r>
          </a:p>
        </p:txBody>
      </p:sp>
      <p:sp>
        <p:nvSpPr>
          <p:cNvPr id="181" name="John 15:4"/>
          <p:cNvSpPr txBox="1">
            <a:spLocks noGrp="1"/>
          </p:cNvSpPr>
          <p:nvPr>
            <p:ph type="body" idx="15"/>
          </p:nvPr>
        </p:nvSpPr>
        <p:spPr>
          <a:xfrm>
            <a:off x="5854328" y="8261176"/>
            <a:ext cx="6705600" cy="863601"/>
          </a:xfrm>
          <a:prstGeom prst="rect">
            <a:avLst/>
          </a:prstGeom>
        </p:spPr>
        <p:txBody>
          <a:bodyPr/>
          <a:lstStyle>
            <a:lvl1pPr defTabSz="584200">
              <a:lnSpc>
                <a:spcPct val="80000"/>
              </a:lnSpc>
              <a:defRPr sz="3700" cap="all">
                <a:solidFill>
                  <a:srgbClr val="FFFFFF"/>
                </a:solidFill>
              </a:defRPr>
            </a:lvl1pPr>
          </a:lstStyle>
          <a:p>
            <a:r>
              <a:rPr dirty="0"/>
              <a:t>John 15:4</a:t>
            </a:r>
          </a:p>
        </p:txBody>
      </p:sp>
      <p:grpSp>
        <p:nvGrpSpPr>
          <p:cNvPr id="184" name="Group"/>
          <p:cNvGrpSpPr/>
          <p:nvPr/>
        </p:nvGrpSpPr>
        <p:grpSpPr>
          <a:xfrm>
            <a:off x="-10000" y="-156187"/>
            <a:ext cx="5506400" cy="10065974"/>
            <a:chOff x="0" y="0"/>
            <a:chExt cx="5506398" cy="10065972"/>
          </a:xfrm>
        </p:grpSpPr>
        <p:sp>
          <p:nvSpPr>
            <p:cNvPr id="182" name="Rectangle"/>
            <p:cNvSpPr/>
            <p:nvPr/>
          </p:nvSpPr>
          <p:spPr>
            <a:xfrm>
              <a:off x="0" y="0"/>
              <a:ext cx="5506399" cy="10065973"/>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183" name="Pacific Rim"/>
            <p:cNvSpPr/>
            <p:nvPr/>
          </p:nvSpPr>
          <p:spPr>
            <a:xfrm>
              <a:off x="352718" y="2632505"/>
              <a:ext cx="4800963" cy="48009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
        <p:nvSpPr>
          <p:cNvPr id="185" name="The Source"/>
          <p:cNvSpPr txBox="1"/>
          <p:nvPr/>
        </p:nvSpPr>
        <p:spPr>
          <a:xfrm>
            <a:off x="4937869" y="508180"/>
            <a:ext cx="3129062" cy="545790"/>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ctr">
              <a:lnSpc>
                <a:spcPct val="80000"/>
              </a:lnSpc>
              <a:spcBef>
                <a:spcPts val="0"/>
              </a:spcBef>
              <a:defRPr sz="3800" cap="all">
                <a:solidFill>
                  <a:srgbClr val="FFFFFF"/>
                </a:solidFill>
                <a:latin typeface="+mn-lt"/>
                <a:ea typeface="+mn-ea"/>
                <a:cs typeface="+mn-cs"/>
                <a:sym typeface="DIN Condensed"/>
              </a:defRPr>
            </a:lvl1pPr>
          </a:lstStyle>
          <a:p>
            <a:r>
              <a:rPr sz="3600" dirty="0"/>
              <a:t>The Source</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ometimes we lose focus…"/>
          <p:cNvSpPr txBox="1">
            <a:spLocks noGrp="1"/>
          </p:cNvSpPr>
          <p:nvPr>
            <p:ph type="body" idx="13"/>
          </p:nvPr>
        </p:nvSpPr>
        <p:spPr>
          <a:xfrm>
            <a:off x="118146" y="620668"/>
            <a:ext cx="13004801" cy="841256"/>
          </a:xfrm>
          <a:prstGeom prst="rect">
            <a:avLst/>
          </a:prstGeom>
          <a:solidFill>
            <a:schemeClr val="accent1"/>
          </a:solidFill>
        </p:spPr>
        <p:txBody>
          <a:bodyPr/>
          <a:lstStyle>
            <a:lvl1pPr algn="ctr" defTabSz="584200">
              <a:defRPr sz="6600" spc="0">
                <a:solidFill>
                  <a:srgbClr val="FFFFFF"/>
                </a:solidFill>
                <a:latin typeface="+mn-lt"/>
                <a:ea typeface="+mn-ea"/>
                <a:cs typeface="+mn-cs"/>
                <a:sym typeface="DIN Condensed"/>
              </a:defRPr>
            </a:lvl1pPr>
          </a:lstStyle>
          <a:p>
            <a:r>
              <a:rPr sz="6000" dirty="0"/>
              <a:t>Sometimes we lose focus…</a:t>
            </a:r>
          </a:p>
        </p:txBody>
      </p:sp>
      <p:sp>
        <p:nvSpPr>
          <p:cNvPr id="188" name="An easy pitfall for those in missions is a motivation of obligation and performance."/>
          <p:cNvSpPr txBox="1">
            <a:spLocks noGrp="1"/>
          </p:cNvSpPr>
          <p:nvPr>
            <p:ph type="body" sz="half" idx="1"/>
          </p:nvPr>
        </p:nvSpPr>
        <p:spPr>
          <a:xfrm>
            <a:off x="406400" y="2762250"/>
            <a:ext cx="6299200" cy="6108700"/>
          </a:xfrm>
          <a:prstGeom prst="rect">
            <a:avLst/>
          </a:prstGeom>
        </p:spPr>
        <p:txBody>
          <a:bodyPr/>
          <a:lstStyle>
            <a:lvl1pPr>
              <a:defRPr sz="4400"/>
            </a:lvl1pPr>
          </a:lstStyle>
          <a:p>
            <a:r>
              <a:t>An easy pitfall for those in missions is a motivation of obligation and performance.</a:t>
            </a:r>
          </a:p>
        </p:txBody>
      </p:sp>
      <p:sp>
        <p:nvSpPr>
          <p:cNvPr id="189" name="Antarctica Globe"/>
          <p:cNvSpPr/>
          <p:nvPr/>
        </p:nvSpPr>
        <p:spPr>
          <a:xfrm>
            <a:off x="7056704" y="2637104"/>
            <a:ext cx="5596992" cy="55969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5" y="0"/>
                  <a:pt x="0" y="4845"/>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1269" y="54"/>
                  <a:pt x="11730" y="88"/>
                  <a:pt x="12184" y="146"/>
                </a:cubicBezTo>
                <a:lnTo>
                  <a:pt x="12258" y="167"/>
                </a:lnTo>
                <a:lnTo>
                  <a:pt x="12295" y="189"/>
                </a:lnTo>
                <a:lnTo>
                  <a:pt x="12347" y="221"/>
                </a:lnTo>
                <a:lnTo>
                  <a:pt x="12288" y="224"/>
                </a:lnTo>
                <a:lnTo>
                  <a:pt x="12278" y="229"/>
                </a:lnTo>
                <a:lnTo>
                  <a:pt x="12320" y="254"/>
                </a:lnTo>
                <a:lnTo>
                  <a:pt x="12367" y="281"/>
                </a:lnTo>
                <a:lnTo>
                  <a:pt x="12419" y="301"/>
                </a:lnTo>
                <a:lnTo>
                  <a:pt x="12426" y="323"/>
                </a:lnTo>
                <a:lnTo>
                  <a:pt x="12402" y="347"/>
                </a:lnTo>
                <a:lnTo>
                  <a:pt x="12342" y="357"/>
                </a:lnTo>
                <a:lnTo>
                  <a:pt x="12232" y="369"/>
                </a:lnTo>
                <a:lnTo>
                  <a:pt x="12187" y="380"/>
                </a:lnTo>
                <a:lnTo>
                  <a:pt x="12123" y="414"/>
                </a:lnTo>
                <a:lnTo>
                  <a:pt x="12111" y="433"/>
                </a:lnTo>
                <a:lnTo>
                  <a:pt x="12042" y="470"/>
                </a:lnTo>
                <a:lnTo>
                  <a:pt x="12012" y="513"/>
                </a:lnTo>
                <a:lnTo>
                  <a:pt x="12025" y="549"/>
                </a:lnTo>
                <a:lnTo>
                  <a:pt x="12030" y="594"/>
                </a:lnTo>
                <a:lnTo>
                  <a:pt x="12169" y="670"/>
                </a:lnTo>
                <a:lnTo>
                  <a:pt x="12202" y="714"/>
                </a:lnTo>
                <a:lnTo>
                  <a:pt x="12283" y="805"/>
                </a:lnTo>
                <a:lnTo>
                  <a:pt x="12364" y="874"/>
                </a:lnTo>
                <a:lnTo>
                  <a:pt x="12428" y="914"/>
                </a:lnTo>
                <a:lnTo>
                  <a:pt x="12443" y="956"/>
                </a:lnTo>
                <a:lnTo>
                  <a:pt x="12433" y="1044"/>
                </a:lnTo>
                <a:lnTo>
                  <a:pt x="12470" y="1173"/>
                </a:lnTo>
                <a:lnTo>
                  <a:pt x="12500" y="1237"/>
                </a:lnTo>
                <a:lnTo>
                  <a:pt x="12522" y="1325"/>
                </a:lnTo>
                <a:lnTo>
                  <a:pt x="12576" y="1399"/>
                </a:lnTo>
                <a:lnTo>
                  <a:pt x="12685" y="1490"/>
                </a:lnTo>
                <a:lnTo>
                  <a:pt x="12776" y="1629"/>
                </a:lnTo>
                <a:lnTo>
                  <a:pt x="12840" y="1727"/>
                </a:lnTo>
                <a:lnTo>
                  <a:pt x="12923" y="1838"/>
                </a:lnTo>
                <a:lnTo>
                  <a:pt x="12909" y="1914"/>
                </a:lnTo>
                <a:lnTo>
                  <a:pt x="12855" y="1921"/>
                </a:lnTo>
                <a:lnTo>
                  <a:pt x="12889" y="2000"/>
                </a:lnTo>
                <a:lnTo>
                  <a:pt x="12875" y="2059"/>
                </a:lnTo>
                <a:lnTo>
                  <a:pt x="12889" y="2091"/>
                </a:lnTo>
                <a:lnTo>
                  <a:pt x="12899" y="2079"/>
                </a:lnTo>
                <a:lnTo>
                  <a:pt x="12953" y="2139"/>
                </a:lnTo>
                <a:lnTo>
                  <a:pt x="13003" y="2155"/>
                </a:lnTo>
                <a:lnTo>
                  <a:pt x="13059" y="2208"/>
                </a:lnTo>
                <a:lnTo>
                  <a:pt x="13128" y="2224"/>
                </a:lnTo>
                <a:lnTo>
                  <a:pt x="13231" y="2210"/>
                </a:lnTo>
                <a:lnTo>
                  <a:pt x="13364" y="2232"/>
                </a:lnTo>
                <a:lnTo>
                  <a:pt x="13530" y="2239"/>
                </a:lnTo>
                <a:lnTo>
                  <a:pt x="13591" y="2264"/>
                </a:lnTo>
                <a:lnTo>
                  <a:pt x="13685" y="2281"/>
                </a:lnTo>
                <a:lnTo>
                  <a:pt x="13840" y="2357"/>
                </a:lnTo>
                <a:lnTo>
                  <a:pt x="13919" y="2365"/>
                </a:lnTo>
                <a:lnTo>
                  <a:pt x="14003" y="2412"/>
                </a:lnTo>
                <a:lnTo>
                  <a:pt x="14032" y="2392"/>
                </a:lnTo>
                <a:lnTo>
                  <a:pt x="14109" y="2416"/>
                </a:lnTo>
                <a:lnTo>
                  <a:pt x="14278" y="2441"/>
                </a:lnTo>
                <a:lnTo>
                  <a:pt x="14406" y="2444"/>
                </a:lnTo>
                <a:lnTo>
                  <a:pt x="14534" y="2434"/>
                </a:lnTo>
                <a:lnTo>
                  <a:pt x="14741" y="2416"/>
                </a:lnTo>
                <a:lnTo>
                  <a:pt x="14853" y="2394"/>
                </a:lnTo>
                <a:lnTo>
                  <a:pt x="14916" y="2368"/>
                </a:lnTo>
                <a:lnTo>
                  <a:pt x="15000" y="2357"/>
                </a:lnTo>
                <a:lnTo>
                  <a:pt x="15035" y="2360"/>
                </a:lnTo>
                <a:lnTo>
                  <a:pt x="15156" y="2370"/>
                </a:lnTo>
                <a:lnTo>
                  <a:pt x="15214" y="2353"/>
                </a:lnTo>
                <a:lnTo>
                  <a:pt x="15264" y="2298"/>
                </a:lnTo>
                <a:lnTo>
                  <a:pt x="15330" y="2262"/>
                </a:lnTo>
                <a:lnTo>
                  <a:pt x="15363" y="2230"/>
                </a:lnTo>
                <a:lnTo>
                  <a:pt x="15328" y="2205"/>
                </a:lnTo>
                <a:lnTo>
                  <a:pt x="15331" y="2166"/>
                </a:lnTo>
                <a:lnTo>
                  <a:pt x="15412" y="2175"/>
                </a:lnTo>
                <a:lnTo>
                  <a:pt x="15613" y="2237"/>
                </a:lnTo>
                <a:lnTo>
                  <a:pt x="15749" y="2283"/>
                </a:lnTo>
                <a:lnTo>
                  <a:pt x="15825" y="2296"/>
                </a:lnTo>
                <a:lnTo>
                  <a:pt x="15863" y="2281"/>
                </a:lnTo>
                <a:lnTo>
                  <a:pt x="15835" y="2249"/>
                </a:lnTo>
                <a:lnTo>
                  <a:pt x="15877" y="2234"/>
                </a:lnTo>
                <a:lnTo>
                  <a:pt x="15917" y="2176"/>
                </a:lnTo>
                <a:lnTo>
                  <a:pt x="15889" y="2163"/>
                </a:lnTo>
                <a:lnTo>
                  <a:pt x="15897" y="2145"/>
                </a:lnTo>
                <a:lnTo>
                  <a:pt x="15889" y="2091"/>
                </a:lnTo>
                <a:lnTo>
                  <a:pt x="15840" y="2005"/>
                </a:lnTo>
                <a:lnTo>
                  <a:pt x="15877" y="1973"/>
                </a:lnTo>
                <a:lnTo>
                  <a:pt x="15948" y="1996"/>
                </a:lnTo>
                <a:lnTo>
                  <a:pt x="16077" y="2022"/>
                </a:lnTo>
                <a:lnTo>
                  <a:pt x="16141" y="2049"/>
                </a:lnTo>
                <a:lnTo>
                  <a:pt x="16346" y="2102"/>
                </a:lnTo>
                <a:lnTo>
                  <a:pt x="16533" y="2190"/>
                </a:lnTo>
                <a:lnTo>
                  <a:pt x="16681" y="2266"/>
                </a:lnTo>
                <a:lnTo>
                  <a:pt x="16794" y="2304"/>
                </a:lnTo>
                <a:lnTo>
                  <a:pt x="16873" y="2316"/>
                </a:lnTo>
                <a:lnTo>
                  <a:pt x="16937" y="2320"/>
                </a:lnTo>
                <a:lnTo>
                  <a:pt x="16925" y="2283"/>
                </a:lnTo>
                <a:lnTo>
                  <a:pt x="16959" y="2222"/>
                </a:lnTo>
                <a:lnTo>
                  <a:pt x="16961" y="2182"/>
                </a:lnTo>
                <a:lnTo>
                  <a:pt x="16988" y="2156"/>
                </a:lnTo>
                <a:lnTo>
                  <a:pt x="16973" y="2126"/>
                </a:lnTo>
                <a:lnTo>
                  <a:pt x="16920" y="2081"/>
                </a:lnTo>
                <a:lnTo>
                  <a:pt x="16875" y="2012"/>
                </a:lnTo>
                <a:lnTo>
                  <a:pt x="16831" y="1959"/>
                </a:lnTo>
                <a:lnTo>
                  <a:pt x="16848" y="1956"/>
                </a:lnTo>
                <a:lnTo>
                  <a:pt x="16845" y="1943"/>
                </a:lnTo>
                <a:lnTo>
                  <a:pt x="16895" y="1961"/>
                </a:lnTo>
                <a:cubicBezTo>
                  <a:pt x="19701" y="3902"/>
                  <a:pt x="21546" y="7138"/>
                  <a:pt x="21546" y="10800"/>
                </a:cubicBezTo>
                <a:cubicBezTo>
                  <a:pt x="21546" y="13987"/>
                  <a:pt x="20143" y="16846"/>
                  <a:pt x="17932" y="18816"/>
                </a:cubicBezTo>
                <a:lnTo>
                  <a:pt x="17942" y="18779"/>
                </a:lnTo>
                <a:lnTo>
                  <a:pt x="17961" y="18733"/>
                </a:lnTo>
                <a:lnTo>
                  <a:pt x="17930" y="18742"/>
                </a:lnTo>
                <a:lnTo>
                  <a:pt x="17951" y="18711"/>
                </a:lnTo>
                <a:lnTo>
                  <a:pt x="17946" y="18671"/>
                </a:lnTo>
                <a:lnTo>
                  <a:pt x="17914" y="18668"/>
                </a:lnTo>
                <a:lnTo>
                  <a:pt x="17914" y="18649"/>
                </a:lnTo>
                <a:lnTo>
                  <a:pt x="17878" y="18649"/>
                </a:lnTo>
                <a:lnTo>
                  <a:pt x="17892" y="18582"/>
                </a:lnTo>
                <a:lnTo>
                  <a:pt x="17888" y="18547"/>
                </a:lnTo>
                <a:lnTo>
                  <a:pt x="17898" y="18503"/>
                </a:lnTo>
                <a:lnTo>
                  <a:pt x="17903" y="18457"/>
                </a:lnTo>
                <a:lnTo>
                  <a:pt x="17974" y="18360"/>
                </a:lnTo>
                <a:lnTo>
                  <a:pt x="18109" y="18252"/>
                </a:lnTo>
                <a:lnTo>
                  <a:pt x="18141" y="18244"/>
                </a:lnTo>
                <a:lnTo>
                  <a:pt x="18217" y="18185"/>
                </a:lnTo>
                <a:lnTo>
                  <a:pt x="18252" y="18148"/>
                </a:lnTo>
                <a:lnTo>
                  <a:pt x="18363" y="18074"/>
                </a:lnTo>
                <a:lnTo>
                  <a:pt x="18440" y="18016"/>
                </a:lnTo>
                <a:lnTo>
                  <a:pt x="18545" y="17922"/>
                </a:lnTo>
                <a:lnTo>
                  <a:pt x="18661" y="17831"/>
                </a:lnTo>
                <a:lnTo>
                  <a:pt x="18679" y="17829"/>
                </a:lnTo>
                <a:lnTo>
                  <a:pt x="18654" y="17895"/>
                </a:lnTo>
                <a:lnTo>
                  <a:pt x="18637" y="17951"/>
                </a:lnTo>
                <a:lnTo>
                  <a:pt x="18664" y="17946"/>
                </a:lnTo>
                <a:lnTo>
                  <a:pt x="18624" y="17994"/>
                </a:lnTo>
                <a:lnTo>
                  <a:pt x="18590" y="18058"/>
                </a:lnTo>
                <a:lnTo>
                  <a:pt x="18573" y="18109"/>
                </a:lnTo>
                <a:lnTo>
                  <a:pt x="18644" y="18058"/>
                </a:lnTo>
                <a:lnTo>
                  <a:pt x="18668" y="18021"/>
                </a:lnTo>
                <a:lnTo>
                  <a:pt x="18717" y="17971"/>
                </a:lnTo>
                <a:lnTo>
                  <a:pt x="18777" y="17882"/>
                </a:lnTo>
                <a:lnTo>
                  <a:pt x="18860" y="17802"/>
                </a:lnTo>
                <a:lnTo>
                  <a:pt x="18892" y="17759"/>
                </a:lnTo>
                <a:lnTo>
                  <a:pt x="18996" y="17644"/>
                </a:lnTo>
                <a:lnTo>
                  <a:pt x="19070" y="17575"/>
                </a:lnTo>
                <a:lnTo>
                  <a:pt x="19152" y="17484"/>
                </a:lnTo>
                <a:lnTo>
                  <a:pt x="19208" y="17402"/>
                </a:lnTo>
                <a:lnTo>
                  <a:pt x="19115" y="17503"/>
                </a:lnTo>
                <a:lnTo>
                  <a:pt x="19099" y="17494"/>
                </a:lnTo>
                <a:lnTo>
                  <a:pt x="19186" y="17365"/>
                </a:lnTo>
                <a:lnTo>
                  <a:pt x="19245" y="17292"/>
                </a:lnTo>
                <a:lnTo>
                  <a:pt x="19301" y="17193"/>
                </a:lnTo>
                <a:lnTo>
                  <a:pt x="19328" y="17114"/>
                </a:lnTo>
                <a:lnTo>
                  <a:pt x="19301" y="17131"/>
                </a:lnTo>
                <a:lnTo>
                  <a:pt x="19339" y="17057"/>
                </a:lnTo>
                <a:lnTo>
                  <a:pt x="19360" y="16964"/>
                </a:lnTo>
                <a:lnTo>
                  <a:pt x="19316" y="16981"/>
                </a:lnTo>
                <a:lnTo>
                  <a:pt x="19385" y="16888"/>
                </a:lnTo>
                <a:lnTo>
                  <a:pt x="19449" y="16793"/>
                </a:lnTo>
                <a:lnTo>
                  <a:pt x="19528" y="16724"/>
                </a:lnTo>
                <a:lnTo>
                  <a:pt x="19619" y="16619"/>
                </a:lnTo>
                <a:lnTo>
                  <a:pt x="19659" y="16542"/>
                </a:lnTo>
                <a:lnTo>
                  <a:pt x="19696" y="16469"/>
                </a:lnTo>
                <a:lnTo>
                  <a:pt x="19688" y="16461"/>
                </a:lnTo>
                <a:lnTo>
                  <a:pt x="19733" y="16394"/>
                </a:lnTo>
                <a:lnTo>
                  <a:pt x="19725" y="16385"/>
                </a:lnTo>
                <a:lnTo>
                  <a:pt x="19764" y="16301"/>
                </a:lnTo>
                <a:lnTo>
                  <a:pt x="19770" y="16254"/>
                </a:lnTo>
                <a:lnTo>
                  <a:pt x="19797" y="16155"/>
                </a:lnTo>
                <a:lnTo>
                  <a:pt x="19774" y="16116"/>
                </a:lnTo>
                <a:lnTo>
                  <a:pt x="19822" y="16052"/>
                </a:lnTo>
                <a:lnTo>
                  <a:pt x="19827" y="15990"/>
                </a:lnTo>
                <a:lnTo>
                  <a:pt x="19774" y="16033"/>
                </a:lnTo>
                <a:lnTo>
                  <a:pt x="19801" y="15961"/>
                </a:lnTo>
                <a:lnTo>
                  <a:pt x="19878" y="15916"/>
                </a:lnTo>
                <a:lnTo>
                  <a:pt x="19897" y="15783"/>
                </a:lnTo>
                <a:lnTo>
                  <a:pt x="19871" y="15764"/>
                </a:lnTo>
                <a:lnTo>
                  <a:pt x="19854" y="15747"/>
                </a:lnTo>
                <a:lnTo>
                  <a:pt x="19875" y="15639"/>
                </a:lnTo>
                <a:lnTo>
                  <a:pt x="19866" y="15584"/>
                </a:lnTo>
                <a:lnTo>
                  <a:pt x="19885" y="15485"/>
                </a:lnTo>
                <a:lnTo>
                  <a:pt x="19947" y="15308"/>
                </a:lnTo>
                <a:lnTo>
                  <a:pt x="19989" y="15219"/>
                </a:lnTo>
                <a:lnTo>
                  <a:pt x="20003" y="15173"/>
                </a:lnTo>
                <a:lnTo>
                  <a:pt x="20001" y="15143"/>
                </a:lnTo>
                <a:lnTo>
                  <a:pt x="20038" y="15042"/>
                </a:lnTo>
                <a:lnTo>
                  <a:pt x="20070" y="14904"/>
                </a:lnTo>
                <a:lnTo>
                  <a:pt x="20095" y="14862"/>
                </a:lnTo>
                <a:lnTo>
                  <a:pt x="20120" y="14784"/>
                </a:lnTo>
                <a:lnTo>
                  <a:pt x="20147" y="14650"/>
                </a:lnTo>
                <a:lnTo>
                  <a:pt x="20149" y="14560"/>
                </a:lnTo>
                <a:lnTo>
                  <a:pt x="20178" y="14417"/>
                </a:lnTo>
                <a:lnTo>
                  <a:pt x="20156" y="14332"/>
                </a:lnTo>
                <a:lnTo>
                  <a:pt x="20211" y="14337"/>
                </a:lnTo>
                <a:lnTo>
                  <a:pt x="20186" y="14252"/>
                </a:lnTo>
                <a:lnTo>
                  <a:pt x="20141" y="14256"/>
                </a:lnTo>
                <a:lnTo>
                  <a:pt x="20112" y="14222"/>
                </a:lnTo>
                <a:lnTo>
                  <a:pt x="20105" y="14182"/>
                </a:lnTo>
                <a:lnTo>
                  <a:pt x="20070" y="14150"/>
                </a:lnTo>
                <a:lnTo>
                  <a:pt x="20035" y="14180"/>
                </a:lnTo>
                <a:lnTo>
                  <a:pt x="20006" y="14188"/>
                </a:lnTo>
                <a:lnTo>
                  <a:pt x="19918" y="14247"/>
                </a:lnTo>
                <a:lnTo>
                  <a:pt x="19878" y="14236"/>
                </a:lnTo>
                <a:lnTo>
                  <a:pt x="19925" y="14199"/>
                </a:lnTo>
                <a:lnTo>
                  <a:pt x="19974" y="14126"/>
                </a:lnTo>
                <a:lnTo>
                  <a:pt x="19883" y="14156"/>
                </a:lnTo>
                <a:lnTo>
                  <a:pt x="19940" y="14098"/>
                </a:lnTo>
                <a:lnTo>
                  <a:pt x="19900" y="14108"/>
                </a:lnTo>
                <a:lnTo>
                  <a:pt x="19804" y="14178"/>
                </a:lnTo>
                <a:lnTo>
                  <a:pt x="19733" y="14175"/>
                </a:lnTo>
                <a:lnTo>
                  <a:pt x="19674" y="14232"/>
                </a:lnTo>
                <a:lnTo>
                  <a:pt x="19649" y="14229"/>
                </a:lnTo>
                <a:lnTo>
                  <a:pt x="19570" y="14269"/>
                </a:lnTo>
                <a:lnTo>
                  <a:pt x="19523" y="14244"/>
                </a:lnTo>
                <a:lnTo>
                  <a:pt x="19462" y="14251"/>
                </a:lnTo>
                <a:lnTo>
                  <a:pt x="19341" y="14298"/>
                </a:lnTo>
                <a:lnTo>
                  <a:pt x="19279" y="14293"/>
                </a:lnTo>
                <a:lnTo>
                  <a:pt x="19220" y="14251"/>
                </a:lnTo>
                <a:lnTo>
                  <a:pt x="19183" y="14242"/>
                </a:lnTo>
                <a:lnTo>
                  <a:pt x="19171" y="14209"/>
                </a:lnTo>
                <a:lnTo>
                  <a:pt x="19184" y="14131"/>
                </a:lnTo>
                <a:lnTo>
                  <a:pt x="19129" y="14106"/>
                </a:lnTo>
                <a:lnTo>
                  <a:pt x="19082" y="14178"/>
                </a:lnTo>
                <a:lnTo>
                  <a:pt x="18957" y="14308"/>
                </a:lnTo>
                <a:lnTo>
                  <a:pt x="18919" y="14404"/>
                </a:lnTo>
                <a:lnTo>
                  <a:pt x="18871" y="14507"/>
                </a:lnTo>
                <a:lnTo>
                  <a:pt x="18873" y="14589"/>
                </a:lnTo>
                <a:lnTo>
                  <a:pt x="18870" y="14673"/>
                </a:lnTo>
                <a:lnTo>
                  <a:pt x="18846" y="14712"/>
                </a:lnTo>
                <a:lnTo>
                  <a:pt x="18860" y="14820"/>
                </a:lnTo>
                <a:lnTo>
                  <a:pt x="18818" y="14919"/>
                </a:lnTo>
                <a:lnTo>
                  <a:pt x="18779" y="15027"/>
                </a:lnTo>
                <a:lnTo>
                  <a:pt x="18700" y="15141"/>
                </a:lnTo>
                <a:lnTo>
                  <a:pt x="18663" y="15234"/>
                </a:lnTo>
                <a:lnTo>
                  <a:pt x="18602" y="15352"/>
                </a:lnTo>
                <a:lnTo>
                  <a:pt x="18610" y="15424"/>
                </a:lnTo>
                <a:lnTo>
                  <a:pt x="18642" y="15476"/>
                </a:lnTo>
                <a:lnTo>
                  <a:pt x="18595" y="15607"/>
                </a:lnTo>
                <a:lnTo>
                  <a:pt x="18553" y="15779"/>
                </a:lnTo>
                <a:lnTo>
                  <a:pt x="18467" y="15905"/>
                </a:lnTo>
                <a:lnTo>
                  <a:pt x="18397" y="16077"/>
                </a:lnTo>
                <a:lnTo>
                  <a:pt x="18311" y="16271"/>
                </a:lnTo>
                <a:lnTo>
                  <a:pt x="18151" y="16511"/>
                </a:lnTo>
                <a:lnTo>
                  <a:pt x="18020" y="16606"/>
                </a:lnTo>
                <a:lnTo>
                  <a:pt x="17949" y="16693"/>
                </a:lnTo>
                <a:lnTo>
                  <a:pt x="17772" y="16816"/>
                </a:lnTo>
                <a:lnTo>
                  <a:pt x="17774" y="16777"/>
                </a:lnTo>
                <a:lnTo>
                  <a:pt x="17691" y="16818"/>
                </a:lnTo>
                <a:lnTo>
                  <a:pt x="17570" y="16845"/>
                </a:lnTo>
                <a:lnTo>
                  <a:pt x="17530" y="16806"/>
                </a:lnTo>
                <a:lnTo>
                  <a:pt x="17417" y="16868"/>
                </a:lnTo>
                <a:lnTo>
                  <a:pt x="17442" y="16969"/>
                </a:lnTo>
                <a:lnTo>
                  <a:pt x="17404" y="17067"/>
                </a:lnTo>
                <a:lnTo>
                  <a:pt x="17382" y="17222"/>
                </a:lnTo>
                <a:lnTo>
                  <a:pt x="17318" y="17178"/>
                </a:lnTo>
                <a:lnTo>
                  <a:pt x="17321" y="17099"/>
                </a:lnTo>
                <a:lnTo>
                  <a:pt x="17291" y="17040"/>
                </a:lnTo>
                <a:lnTo>
                  <a:pt x="17301" y="16939"/>
                </a:lnTo>
                <a:lnTo>
                  <a:pt x="17223" y="17055"/>
                </a:lnTo>
                <a:lnTo>
                  <a:pt x="17225" y="17161"/>
                </a:lnTo>
                <a:lnTo>
                  <a:pt x="17143" y="17134"/>
                </a:lnTo>
                <a:lnTo>
                  <a:pt x="17138" y="17060"/>
                </a:lnTo>
                <a:lnTo>
                  <a:pt x="17026" y="17158"/>
                </a:lnTo>
                <a:lnTo>
                  <a:pt x="16942" y="17181"/>
                </a:lnTo>
                <a:lnTo>
                  <a:pt x="16877" y="17166"/>
                </a:lnTo>
                <a:lnTo>
                  <a:pt x="16796" y="17126"/>
                </a:lnTo>
                <a:lnTo>
                  <a:pt x="16678" y="17143"/>
                </a:lnTo>
                <a:lnTo>
                  <a:pt x="16550" y="17218"/>
                </a:lnTo>
                <a:lnTo>
                  <a:pt x="16483" y="17271"/>
                </a:lnTo>
                <a:lnTo>
                  <a:pt x="16409" y="17314"/>
                </a:lnTo>
                <a:lnTo>
                  <a:pt x="16291" y="17375"/>
                </a:lnTo>
                <a:lnTo>
                  <a:pt x="16249" y="17525"/>
                </a:lnTo>
                <a:lnTo>
                  <a:pt x="16202" y="17594"/>
                </a:lnTo>
                <a:lnTo>
                  <a:pt x="16180" y="17533"/>
                </a:lnTo>
                <a:lnTo>
                  <a:pt x="16097" y="17575"/>
                </a:lnTo>
                <a:lnTo>
                  <a:pt x="15969" y="17611"/>
                </a:lnTo>
                <a:lnTo>
                  <a:pt x="15931" y="17707"/>
                </a:lnTo>
                <a:lnTo>
                  <a:pt x="15905" y="17784"/>
                </a:lnTo>
                <a:lnTo>
                  <a:pt x="15825" y="17905"/>
                </a:lnTo>
                <a:lnTo>
                  <a:pt x="15692" y="18006"/>
                </a:lnTo>
                <a:lnTo>
                  <a:pt x="15645" y="18089"/>
                </a:lnTo>
                <a:lnTo>
                  <a:pt x="15671" y="18114"/>
                </a:lnTo>
                <a:lnTo>
                  <a:pt x="15700" y="18190"/>
                </a:lnTo>
                <a:lnTo>
                  <a:pt x="15715" y="18279"/>
                </a:lnTo>
                <a:lnTo>
                  <a:pt x="15697" y="18358"/>
                </a:lnTo>
                <a:lnTo>
                  <a:pt x="15710" y="18461"/>
                </a:lnTo>
                <a:lnTo>
                  <a:pt x="15697" y="18533"/>
                </a:lnTo>
                <a:lnTo>
                  <a:pt x="15693" y="18632"/>
                </a:lnTo>
                <a:lnTo>
                  <a:pt x="15621" y="18738"/>
                </a:lnTo>
                <a:lnTo>
                  <a:pt x="15609" y="18853"/>
                </a:lnTo>
                <a:lnTo>
                  <a:pt x="15619" y="18929"/>
                </a:lnTo>
                <a:lnTo>
                  <a:pt x="15651" y="18974"/>
                </a:lnTo>
                <a:lnTo>
                  <a:pt x="15658" y="19068"/>
                </a:lnTo>
                <a:lnTo>
                  <a:pt x="15656" y="19119"/>
                </a:lnTo>
                <a:lnTo>
                  <a:pt x="15690" y="19193"/>
                </a:lnTo>
                <a:lnTo>
                  <a:pt x="15796" y="19213"/>
                </a:lnTo>
                <a:lnTo>
                  <a:pt x="15815" y="19265"/>
                </a:lnTo>
                <a:lnTo>
                  <a:pt x="15843" y="19302"/>
                </a:lnTo>
                <a:lnTo>
                  <a:pt x="15919" y="19333"/>
                </a:lnTo>
                <a:lnTo>
                  <a:pt x="16065" y="19314"/>
                </a:lnTo>
                <a:lnTo>
                  <a:pt x="16150" y="19296"/>
                </a:lnTo>
                <a:lnTo>
                  <a:pt x="16277" y="19267"/>
                </a:lnTo>
                <a:lnTo>
                  <a:pt x="16346" y="19314"/>
                </a:lnTo>
                <a:lnTo>
                  <a:pt x="16375" y="19280"/>
                </a:lnTo>
                <a:lnTo>
                  <a:pt x="16451" y="19265"/>
                </a:lnTo>
                <a:lnTo>
                  <a:pt x="16500" y="19213"/>
                </a:lnTo>
                <a:lnTo>
                  <a:pt x="16599" y="19235"/>
                </a:lnTo>
                <a:lnTo>
                  <a:pt x="16705" y="19210"/>
                </a:lnTo>
                <a:lnTo>
                  <a:pt x="16695" y="19235"/>
                </a:lnTo>
                <a:lnTo>
                  <a:pt x="16808" y="19188"/>
                </a:lnTo>
                <a:lnTo>
                  <a:pt x="16927" y="19136"/>
                </a:lnTo>
                <a:lnTo>
                  <a:pt x="17099" y="19041"/>
                </a:lnTo>
                <a:lnTo>
                  <a:pt x="17170" y="19036"/>
                </a:lnTo>
                <a:lnTo>
                  <a:pt x="17175" y="19072"/>
                </a:lnTo>
                <a:lnTo>
                  <a:pt x="17244" y="19078"/>
                </a:lnTo>
                <a:lnTo>
                  <a:pt x="17282" y="19055"/>
                </a:lnTo>
                <a:lnTo>
                  <a:pt x="17321" y="19057"/>
                </a:lnTo>
                <a:lnTo>
                  <a:pt x="17378" y="19067"/>
                </a:lnTo>
                <a:lnTo>
                  <a:pt x="17378" y="19095"/>
                </a:lnTo>
                <a:lnTo>
                  <a:pt x="17457" y="19053"/>
                </a:lnTo>
                <a:lnTo>
                  <a:pt x="17516" y="19030"/>
                </a:lnTo>
                <a:lnTo>
                  <a:pt x="17594" y="18939"/>
                </a:lnTo>
                <a:lnTo>
                  <a:pt x="17668" y="18924"/>
                </a:lnTo>
                <a:lnTo>
                  <a:pt x="17673" y="18939"/>
                </a:lnTo>
                <a:lnTo>
                  <a:pt x="17700" y="18949"/>
                </a:lnTo>
                <a:lnTo>
                  <a:pt x="17764" y="18919"/>
                </a:lnTo>
                <a:lnTo>
                  <a:pt x="17781" y="18927"/>
                </a:lnTo>
                <a:lnTo>
                  <a:pt x="17818" y="18898"/>
                </a:lnTo>
                <a:lnTo>
                  <a:pt x="17834" y="18903"/>
                </a:lnTo>
                <a:cubicBezTo>
                  <a:pt x="15947" y="20544"/>
                  <a:pt x="13491" y="21546"/>
                  <a:pt x="10800" y="21546"/>
                </a:cubicBezTo>
                <a:cubicBezTo>
                  <a:pt x="4875" y="21546"/>
                  <a:pt x="54" y="16725"/>
                  <a:pt x="54" y="10800"/>
                </a:cubicBezTo>
                <a:cubicBezTo>
                  <a:pt x="54" y="10422"/>
                  <a:pt x="75" y="10050"/>
                  <a:pt x="113" y="9682"/>
                </a:cubicBezTo>
                <a:lnTo>
                  <a:pt x="165" y="9581"/>
                </a:lnTo>
                <a:lnTo>
                  <a:pt x="242" y="9435"/>
                </a:lnTo>
                <a:lnTo>
                  <a:pt x="251" y="9467"/>
                </a:lnTo>
                <a:lnTo>
                  <a:pt x="300" y="9398"/>
                </a:lnTo>
                <a:lnTo>
                  <a:pt x="352" y="9265"/>
                </a:lnTo>
                <a:lnTo>
                  <a:pt x="468" y="8953"/>
                </a:lnTo>
                <a:lnTo>
                  <a:pt x="599" y="8615"/>
                </a:lnTo>
                <a:lnTo>
                  <a:pt x="626" y="8607"/>
                </a:lnTo>
                <a:lnTo>
                  <a:pt x="702" y="8440"/>
                </a:lnTo>
                <a:lnTo>
                  <a:pt x="795" y="8425"/>
                </a:lnTo>
                <a:lnTo>
                  <a:pt x="902" y="8440"/>
                </a:lnTo>
                <a:lnTo>
                  <a:pt x="1044" y="8534"/>
                </a:lnTo>
                <a:lnTo>
                  <a:pt x="1188" y="8629"/>
                </a:lnTo>
                <a:lnTo>
                  <a:pt x="1340" y="8698"/>
                </a:lnTo>
                <a:lnTo>
                  <a:pt x="1422" y="8819"/>
                </a:lnTo>
                <a:lnTo>
                  <a:pt x="1537" y="8825"/>
                </a:lnTo>
                <a:lnTo>
                  <a:pt x="1602" y="8891"/>
                </a:lnTo>
                <a:lnTo>
                  <a:pt x="1756" y="8889"/>
                </a:lnTo>
                <a:lnTo>
                  <a:pt x="1889" y="8990"/>
                </a:lnTo>
                <a:lnTo>
                  <a:pt x="2033" y="9134"/>
                </a:lnTo>
                <a:lnTo>
                  <a:pt x="2190" y="9263"/>
                </a:lnTo>
                <a:lnTo>
                  <a:pt x="2180" y="9325"/>
                </a:lnTo>
                <a:lnTo>
                  <a:pt x="2309" y="9341"/>
                </a:lnTo>
                <a:lnTo>
                  <a:pt x="2431" y="9322"/>
                </a:lnTo>
                <a:lnTo>
                  <a:pt x="2498" y="9403"/>
                </a:lnTo>
                <a:lnTo>
                  <a:pt x="2713" y="9495"/>
                </a:lnTo>
                <a:lnTo>
                  <a:pt x="2883" y="9573"/>
                </a:lnTo>
                <a:lnTo>
                  <a:pt x="2919" y="9490"/>
                </a:lnTo>
                <a:lnTo>
                  <a:pt x="2771" y="9416"/>
                </a:lnTo>
                <a:lnTo>
                  <a:pt x="2823" y="9332"/>
                </a:lnTo>
                <a:lnTo>
                  <a:pt x="3070" y="9458"/>
                </a:lnTo>
                <a:lnTo>
                  <a:pt x="2996" y="9596"/>
                </a:lnTo>
                <a:lnTo>
                  <a:pt x="3205" y="9682"/>
                </a:lnTo>
                <a:lnTo>
                  <a:pt x="3303" y="9825"/>
                </a:lnTo>
                <a:lnTo>
                  <a:pt x="3377" y="9639"/>
                </a:lnTo>
                <a:lnTo>
                  <a:pt x="3457" y="9792"/>
                </a:lnTo>
                <a:lnTo>
                  <a:pt x="3582" y="9867"/>
                </a:lnTo>
                <a:lnTo>
                  <a:pt x="3826" y="9891"/>
                </a:lnTo>
                <a:lnTo>
                  <a:pt x="3932" y="9849"/>
                </a:lnTo>
                <a:lnTo>
                  <a:pt x="4011" y="9896"/>
                </a:lnTo>
                <a:lnTo>
                  <a:pt x="4111" y="9876"/>
                </a:lnTo>
                <a:lnTo>
                  <a:pt x="4222" y="9751"/>
                </a:lnTo>
                <a:lnTo>
                  <a:pt x="4351" y="9647"/>
                </a:lnTo>
                <a:lnTo>
                  <a:pt x="4351" y="9645"/>
                </a:lnTo>
                <a:lnTo>
                  <a:pt x="4429" y="9534"/>
                </a:lnTo>
                <a:lnTo>
                  <a:pt x="4437" y="9487"/>
                </a:lnTo>
                <a:lnTo>
                  <a:pt x="4435" y="9487"/>
                </a:lnTo>
                <a:lnTo>
                  <a:pt x="4304" y="9435"/>
                </a:lnTo>
                <a:lnTo>
                  <a:pt x="4277" y="9320"/>
                </a:lnTo>
                <a:lnTo>
                  <a:pt x="4255" y="9258"/>
                </a:lnTo>
                <a:lnTo>
                  <a:pt x="4286" y="9159"/>
                </a:lnTo>
                <a:lnTo>
                  <a:pt x="4306" y="9117"/>
                </a:lnTo>
                <a:lnTo>
                  <a:pt x="4306" y="9115"/>
                </a:lnTo>
                <a:lnTo>
                  <a:pt x="4201" y="9164"/>
                </a:lnTo>
                <a:lnTo>
                  <a:pt x="4045" y="9159"/>
                </a:lnTo>
                <a:lnTo>
                  <a:pt x="3993" y="9093"/>
                </a:lnTo>
                <a:lnTo>
                  <a:pt x="3969" y="8970"/>
                </a:lnTo>
                <a:lnTo>
                  <a:pt x="3835" y="8842"/>
                </a:lnTo>
                <a:lnTo>
                  <a:pt x="3806" y="8677"/>
                </a:lnTo>
                <a:lnTo>
                  <a:pt x="3804" y="8677"/>
                </a:lnTo>
                <a:lnTo>
                  <a:pt x="3759" y="8640"/>
                </a:lnTo>
                <a:lnTo>
                  <a:pt x="3702" y="8593"/>
                </a:lnTo>
                <a:lnTo>
                  <a:pt x="3702" y="8595"/>
                </a:lnTo>
                <a:lnTo>
                  <a:pt x="3634" y="8701"/>
                </a:lnTo>
                <a:lnTo>
                  <a:pt x="3500" y="8792"/>
                </a:lnTo>
                <a:lnTo>
                  <a:pt x="3415" y="8726"/>
                </a:lnTo>
                <a:lnTo>
                  <a:pt x="3382" y="8605"/>
                </a:lnTo>
                <a:lnTo>
                  <a:pt x="3422" y="8485"/>
                </a:lnTo>
                <a:lnTo>
                  <a:pt x="3367" y="8432"/>
                </a:lnTo>
                <a:lnTo>
                  <a:pt x="3365" y="8432"/>
                </a:lnTo>
                <a:lnTo>
                  <a:pt x="3249" y="8368"/>
                </a:lnTo>
                <a:lnTo>
                  <a:pt x="3212" y="8236"/>
                </a:lnTo>
                <a:lnTo>
                  <a:pt x="3220" y="8103"/>
                </a:lnTo>
                <a:lnTo>
                  <a:pt x="3144" y="8117"/>
                </a:lnTo>
                <a:lnTo>
                  <a:pt x="3153" y="8203"/>
                </a:lnTo>
                <a:lnTo>
                  <a:pt x="3085" y="8278"/>
                </a:lnTo>
                <a:lnTo>
                  <a:pt x="2961" y="8255"/>
                </a:lnTo>
                <a:lnTo>
                  <a:pt x="2951" y="8193"/>
                </a:lnTo>
                <a:lnTo>
                  <a:pt x="3042" y="8080"/>
                </a:lnTo>
                <a:lnTo>
                  <a:pt x="3079" y="7938"/>
                </a:lnTo>
                <a:lnTo>
                  <a:pt x="3079" y="7937"/>
                </a:lnTo>
                <a:lnTo>
                  <a:pt x="3072" y="7842"/>
                </a:lnTo>
                <a:lnTo>
                  <a:pt x="3072" y="7841"/>
                </a:lnTo>
                <a:lnTo>
                  <a:pt x="3005" y="7842"/>
                </a:lnTo>
                <a:lnTo>
                  <a:pt x="2934" y="7780"/>
                </a:lnTo>
                <a:lnTo>
                  <a:pt x="2932" y="7780"/>
                </a:lnTo>
                <a:lnTo>
                  <a:pt x="2857" y="7780"/>
                </a:lnTo>
                <a:lnTo>
                  <a:pt x="2931" y="7637"/>
                </a:lnTo>
                <a:lnTo>
                  <a:pt x="3032" y="7358"/>
                </a:lnTo>
                <a:lnTo>
                  <a:pt x="3074" y="7134"/>
                </a:lnTo>
                <a:lnTo>
                  <a:pt x="3011" y="6937"/>
                </a:lnTo>
                <a:lnTo>
                  <a:pt x="3010" y="6937"/>
                </a:lnTo>
                <a:lnTo>
                  <a:pt x="2966" y="6905"/>
                </a:lnTo>
                <a:lnTo>
                  <a:pt x="2878" y="6965"/>
                </a:lnTo>
                <a:lnTo>
                  <a:pt x="2821" y="6912"/>
                </a:lnTo>
                <a:lnTo>
                  <a:pt x="2650" y="7045"/>
                </a:lnTo>
                <a:lnTo>
                  <a:pt x="2604" y="7011"/>
                </a:lnTo>
                <a:lnTo>
                  <a:pt x="2700" y="6952"/>
                </a:lnTo>
                <a:lnTo>
                  <a:pt x="2745" y="6858"/>
                </a:lnTo>
                <a:lnTo>
                  <a:pt x="2855" y="6752"/>
                </a:lnTo>
                <a:lnTo>
                  <a:pt x="2885" y="6673"/>
                </a:lnTo>
                <a:lnTo>
                  <a:pt x="2961" y="6585"/>
                </a:lnTo>
                <a:lnTo>
                  <a:pt x="3000" y="6403"/>
                </a:lnTo>
                <a:lnTo>
                  <a:pt x="2978" y="6311"/>
                </a:lnTo>
                <a:lnTo>
                  <a:pt x="2983" y="6191"/>
                </a:lnTo>
                <a:lnTo>
                  <a:pt x="2983" y="6189"/>
                </a:lnTo>
                <a:lnTo>
                  <a:pt x="2971" y="6159"/>
                </a:lnTo>
                <a:lnTo>
                  <a:pt x="2941" y="6077"/>
                </a:lnTo>
                <a:lnTo>
                  <a:pt x="2961" y="5961"/>
                </a:lnTo>
                <a:lnTo>
                  <a:pt x="2974" y="5799"/>
                </a:lnTo>
                <a:lnTo>
                  <a:pt x="2942" y="5555"/>
                </a:lnTo>
                <a:lnTo>
                  <a:pt x="2969" y="5432"/>
                </a:lnTo>
                <a:lnTo>
                  <a:pt x="2956" y="5375"/>
                </a:lnTo>
                <a:lnTo>
                  <a:pt x="2904" y="5297"/>
                </a:lnTo>
                <a:lnTo>
                  <a:pt x="2850" y="5292"/>
                </a:lnTo>
                <a:lnTo>
                  <a:pt x="2814" y="5235"/>
                </a:lnTo>
                <a:lnTo>
                  <a:pt x="2836" y="5072"/>
                </a:lnTo>
                <a:lnTo>
                  <a:pt x="2912" y="4875"/>
                </a:lnTo>
                <a:lnTo>
                  <a:pt x="3016" y="4710"/>
                </a:lnTo>
                <a:lnTo>
                  <a:pt x="3070" y="4595"/>
                </a:lnTo>
                <a:lnTo>
                  <a:pt x="3229" y="4370"/>
                </a:lnTo>
                <a:lnTo>
                  <a:pt x="3356" y="4230"/>
                </a:lnTo>
                <a:lnTo>
                  <a:pt x="3353" y="4171"/>
                </a:lnTo>
                <a:lnTo>
                  <a:pt x="3429" y="4048"/>
                </a:lnTo>
                <a:lnTo>
                  <a:pt x="3399" y="3976"/>
                </a:lnTo>
                <a:lnTo>
                  <a:pt x="3464" y="3789"/>
                </a:lnTo>
                <a:lnTo>
                  <a:pt x="3431" y="3708"/>
                </a:lnTo>
                <a:lnTo>
                  <a:pt x="3454" y="3653"/>
                </a:lnTo>
                <a:lnTo>
                  <a:pt x="3442" y="3612"/>
                </a:lnTo>
                <a:lnTo>
                  <a:pt x="3422" y="3518"/>
                </a:lnTo>
                <a:lnTo>
                  <a:pt x="3420" y="3518"/>
                </a:lnTo>
                <a:lnTo>
                  <a:pt x="3350" y="3463"/>
                </a:lnTo>
                <a:lnTo>
                  <a:pt x="3365" y="3404"/>
                </a:lnTo>
                <a:lnTo>
                  <a:pt x="3397" y="3372"/>
                </a:lnTo>
                <a:lnTo>
                  <a:pt x="3473" y="3252"/>
                </a:lnTo>
                <a:lnTo>
                  <a:pt x="3532" y="3141"/>
                </a:lnTo>
                <a:lnTo>
                  <a:pt x="3697" y="2934"/>
                </a:lnTo>
                <a:lnTo>
                  <a:pt x="3757" y="2857"/>
                </a:lnTo>
                <a:lnTo>
                  <a:pt x="3786" y="2776"/>
                </a:lnTo>
                <a:lnTo>
                  <a:pt x="3752" y="2784"/>
                </a:lnTo>
                <a:lnTo>
                  <a:pt x="3688" y="2806"/>
                </a:lnTo>
                <a:lnTo>
                  <a:pt x="3633" y="2846"/>
                </a:lnTo>
                <a:lnTo>
                  <a:pt x="3510" y="2951"/>
                </a:lnTo>
                <a:lnTo>
                  <a:pt x="3399" y="3045"/>
                </a:lnTo>
                <a:lnTo>
                  <a:pt x="3235" y="3178"/>
                </a:lnTo>
                <a:cubicBezTo>
                  <a:pt x="5179" y="1249"/>
                  <a:pt x="7852" y="54"/>
                  <a:pt x="10800" y="54"/>
                </a:cubicBezTo>
                <a:close/>
                <a:moveTo>
                  <a:pt x="17205" y="2998"/>
                </a:moveTo>
                <a:lnTo>
                  <a:pt x="17183" y="3048"/>
                </a:lnTo>
                <a:lnTo>
                  <a:pt x="17185" y="3101"/>
                </a:lnTo>
                <a:lnTo>
                  <a:pt x="17198" y="3149"/>
                </a:lnTo>
                <a:lnTo>
                  <a:pt x="17159" y="3170"/>
                </a:lnTo>
                <a:lnTo>
                  <a:pt x="17064" y="3154"/>
                </a:lnTo>
                <a:lnTo>
                  <a:pt x="17048" y="3173"/>
                </a:lnTo>
                <a:lnTo>
                  <a:pt x="16978" y="3131"/>
                </a:lnTo>
                <a:lnTo>
                  <a:pt x="16922" y="3151"/>
                </a:lnTo>
                <a:lnTo>
                  <a:pt x="16902" y="3202"/>
                </a:lnTo>
                <a:lnTo>
                  <a:pt x="16914" y="3286"/>
                </a:lnTo>
                <a:lnTo>
                  <a:pt x="16880" y="3345"/>
                </a:lnTo>
                <a:lnTo>
                  <a:pt x="16892" y="3407"/>
                </a:lnTo>
                <a:lnTo>
                  <a:pt x="16978" y="3516"/>
                </a:lnTo>
                <a:lnTo>
                  <a:pt x="17040" y="3596"/>
                </a:lnTo>
                <a:lnTo>
                  <a:pt x="17175" y="3666"/>
                </a:lnTo>
                <a:lnTo>
                  <a:pt x="17291" y="3745"/>
                </a:lnTo>
                <a:lnTo>
                  <a:pt x="17410" y="3732"/>
                </a:lnTo>
                <a:lnTo>
                  <a:pt x="17528" y="3702"/>
                </a:lnTo>
                <a:lnTo>
                  <a:pt x="17696" y="3681"/>
                </a:lnTo>
                <a:lnTo>
                  <a:pt x="17821" y="3678"/>
                </a:lnTo>
                <a:lnTo>
                  <a:pt x="17920" y="3678"/>
                </a:lnTo>
                <a:lnTo>
                  <a:pt x="17961" y="3651"/>
                </a:lnTo>
                <a:lnTo>
                  <a:pt x="18006" y="3678"/>
                </a:lnTo>
                <a:lnTo>
                  <a:pt x="18033" y="3673"/>
                </a:lnTo>
                <a:lnTo>
                  <a:pt x="18036" y="3621"/>
                </a:lnTo>
                <a:lnTo>
                  <a:pt x="18070" y="3634"/>
                </a:lnTo>
                <a:lnTo>
                  <a:pt x="18094" y="3698"/>
                </a:lnTo>
                <a:lnTo>
                  <a:pt x="18127" y="3712"/>
                </a:lnTo>
                <a:lnTo>
                  <a:pt x="18156" y="3707"/>
                </a:lnTo>
                <a:lnTo>
                  <a:pt x="18139" y="3658"/>
                </a:lnTo>
                <a:lnTo>
                  <a:pt x="18158" y="3597"/>
                </a:lnTo>
                <a:lnTo>
                  <a:pt x="18146" y="3545"/>
                </a:lnTo>
                <a:lnTo>
                  <a:pt x="18122" y="3498"/>
                </a:lnTo>
                <a:lnTo>
                  <a:pt x="18089" y="3441"/>
                </a:lnTo>
                <a:lnTo>
                  <a:pt x="18033" y="3412"/>
                </a:lnTo>
                <a:lnTo>
                  <a:pt x="18013" y="3427"/>
                </a:lnTo>
                <a:lnTo>
                  <a:pt x="17919" y="3380"/>
                </a:lnTo>
                <a:lnTo>
                  <a:pt x="17865" y="3323"/>
                </a:lnTo>
                <a:lnTo>
                  <a:pt x="17870" y="3353"/>
                </a:lnTo>
                <a:lnTo>
                  <a:pt x="17814" y="3333"/>
                </a:lnTo>
                <a:lnTo>
                  <a:pt x="17683" y="3254"/>
                </a:lnTo>
                <a:lnTo>
                  <a:pt x="17587" y="3207"/>
                </a:lnTo>
                <a:lnTo>
                  <a:pt x="17526" y="3154"/>
                </a:lnTo>
                <a:lnTo>
                  <a:pt x="17469" y="3117"/>
                </a:lnTo>
                <a:lnTo>
                  <a:pt x="17385" y="3060"/>
                </a:lnTo>
                <a:lnTo>
                  <a:pt x="17313" y="3003"/>
                </a:lnTo>
                <a:lnTo>
                  <a:pt x="17274" y="3015"/>
                </a:lnTo>
                <a:lnTo>
                  <a:pt x="17205" y="2998"/>
                </a:lnTo>
                <a:close/>
                <a:moveTo>
                  <a:pt x="10884" y="7307"/>
                </a:moveTo>
                <a:lnTo>
                  <a:pt x="10842" y="7368"/>
                </a:lnTo>
                <a:lnTo>
                  <a:pt x="10785" y="7405"/>
                </a:lnTo>
                <a:lnTo>
                  <a:pt x="10714" y="7432"/>
                </a:lnTo>
                <a:lnTo>
                  <a:pt x="10652" y="7474"/>
                </a:lnTo>
                <a:lnTo>
                  <a:pt x="10583" y="7501"/>
                </a:lnTo>
                <a:lnTo>
                  <a:pt x="10514" y="7528"/>
                </a:lnTo>
                <a:lnTo>
                  <a:pt x="10453" y="7563"/>
                </a:lnTo>
                <a:lnTo>
                  <a:pt x="10393" y="7629"/>
                </a:lnTo>
                <a:lnTo>
                  <a:pt x="10361" y="7556"/>
                </a:lnTo>
                <a:lnTo>
                  <a:pt x="10290" y="7555"/>
                </a:lnTo>
                <a:lnTo>
                  <a:pt x="10218" y="7585"/>
                </a:lnTo>
                <a:lnTo>
                  <a:pt x="10144" y="7629"/>
                </a:lnTo>
                <a:lnTo>
                  <a:pt x="10071" y="7630"/>
                </a:lnTo>
                <a:lnTo>
                  <a:pt x="10044" y="7568"/>
                </a:lnTo>
                <a:lnTo>
                  <a:pt x="9975" y="7563"/>
                </a:lnTo>
                <a:lnTo>
                  <a:pt x="9960" y="7639"/>
                </a:lnTo>
                <a:lnTo>
                  <a:pt x="9972" y="7704"/>
                </a:lnTo>
                <a:lnTo>
                  <a:pt x="9901" y="7713"/>
                </a:lnTo>
                <a:lnTo>
                  <a:pt x="9857" y="7662"/>
                </a:lnTo>
                <a:lnTo>
                  <a:pt x="9785" y="7671"/>
                </a:lnTo>
                <a:lnTo>
                  <a:pt x="9756" y="7730"/>
                </a:lnTo>
                <a:lnTo>
                  <a:pt x="9751" y="7819"/>
                </a:lnTo>
                <a:lnTo>
                  <a:pt x="9728" y="7900"/>
                </a:lnTo>
                <a:lnTo>
                  <a:pt x="9691" y="7972"/>
                </a:lnTo>
                <a:lnTo>
                  <a:pt x="9647" y="8033"/>
                </a:lnTo>
                <a:lnTo>
                  <a:pt x="9605" y="8085"/>
                </a:lnTo>
                <a:lnTo>
                  <a:pt x="9591" y="8151"/>
                </a:lnTo>
                <a:lnTo>
                  <a:pt x="9600" y="8228"/>
                </a:lnTo>
                <a:lnTo>
                  <a:pt x="9667" y="8248"/>
                </a:lnTo>
                <a:lnTo>
                  <a:pt x="9679" y="8321"/>
                </a:lnTo>
                <a:lnTo>
                  <a:pt x="9654" y="8388"/>
                </a:lnTo>
                <a:lnTo>
                  <a:pt x="9637" y="8460"/>
                </a:lnTo>
                <a:lnTo>
                  <a:pt x="9598" y="8539"/>
                </a:lnTo>
                <a:lnTo>
                  <a:pt x="9568" y="8600"/>
                </a:lnTo>
                <a:lnTo>
                  <a:pt x="9536" y="8664"/>
                </a:lnTo>
                <a:lnTo>
                  <a:pt x="9502" y="8721"/>
                </a:lnTo>
                <a:lnTo>
                  <a:pt x="9455" y="8775"/>
                </a:lnTo>
                <a:lnTo>
                  <a:pt x="9398" y="8815"/>
                </a:lnTo>
                <a:lnTo>
                  <a:pt x="9379" y="8844"/>
                </a:lnTo>
                <a:lnTo>
                  <a:pt x="9342" y="8896"/>
                </a:lnTo>
                <a:lnTo>
                  <a:pt x="9309" y="8957"/>
                </a:lnTo>
                <a:lnTo>
                  <a:pt x="9317" y="9039"/>
                </a:lnTo>
                <a:lnTo>
                  <a:pt x="9307" y="9112"/>
                </a:lnTo>
                <a:lnTo>
                  <a:pt x="9300" y="9186"/>
                </a:lnTo>
                <a:lnTo>
                  <a:pt x="9273" y="9261"/>
                </a:lnTo>
                <a:lnTo>
                  <a:pt x="9258" y="9330"/>
                </a:lnTo>
                <a:lnTo>
                  <a:pt x="9270" y="9373"/>
                </a:lnTo>
                <a:lnTo>
                  <a:pt x="9357" y="9480"/>
                </a:lnTo>
                <a:lnTo>
                  <a:pt x="9410" y="9527"/>
                </a:lnTo>
                <a:lnTo>
                  <a:pt x="9462" y="9484"/>
                </a:lnTo>
                <a:lnTo>
                  <a:pt x="9501" y="9416"/>
                </a:lnTo>
                <a:lnTo>
                  <a:pt x="9553" y="9371"/>
                </a:lnTo>
                <a:lnTo>
                  <a:pt x="9591" y="9428"/>
                </a:lnTo>
                <a:lnTo>
                  <a:pt x="9642" y="9474"/>
                </a:lnTo>
                <a:lnTo>
                  <a:pt x="9697" y="9516"/>
                </a:lnTo>
                <a:lnTo>
                  <a:pt x="9684" y="9583"/>
                </a:lnTo>
                <a:lnTo>
                  <a:pt x="9649" y="9650"/>
                </a:lnTo>
                <a:lnTo>
                  <a:pt x="9615" y="9709"/>
                </a:lnTo>
                <a:lnTo>
                  <a:pt x="9598" y="9775"/>
                </a:lnTo>
                <a:lnTo>
                  <a:pt x="9583" y="9844"/>
                </a:lnTo>
                <a:lnTo>
                  <a:pt x="9534" y="9898"/>
                </a:lnTo>
                <a:lnTo>
                  <a:pt x="9548" y="9963"/>
                </a:lnTo>
                <a:lnTo>
                  <a:pt x="9596" y="10031"/>
                </a:lnTo>
                <a:lnTo>
                  <a:pt x="9527" y="10043"/>
                </a:lnTo>
                <a:lnTo>
                  <a:pt x="9465" y="10078"/>
                </a:lnTo>
                <a:lnTo>
                  <a:pt x="9428" y="10133"/>
                </a:lnTo>
                <a:lnTo>
                  <a:pt x="9443" y="10202"/>
                </a:lnTo>
                <a:lnTo>
                  <a:pt x="9455" y="10273"/>
                </a:lnTo>
                <a:lnTo>
                  <a:pt x="9484" y="10340"/>
                </a:lnTo>
                <a:lnTo>
                  <a:pt x="9514" y="10403"/>
                </a:lnTo>
                <a:lnTo>
                  <a:pt x="9559" y="10458"/>
                </a:lnTo>
                <a:lnTo>
                  <a:pt x="9492" y="10436"/>
                </a:lnTo>
                <a:lnTo>
                  <a:pt x="9401" y="10420"/>
                </a:lnTo>
                <a:lnTo>
                  <a:pt x="9325" y="10438"/>
                </a:lnTo>
                <a:lnTo>
                  <a:pt x="9256" y="10458"/>
                </a:lnTo>
                <a:lnTo>
                  <a:pt x="9184" y="10504"/>
                </a:lnTo>
                <a:lnTo>
                  <a:pt x="9135" y="10561"/>
                </a:lnTo>
                <a:lnTo>
                  <a:pt x="9065" y="10596"/>
                </a:lnTo>
                <a:lnTo>
                  <a:pt x="8996" y="10623"/>
                </a:lnTo>
                <a:lnTo>
                  <a:pt x="8933" y="10667"/>
                </a:lnTo>
                <a:lnTo>
                  <a:pt x="8893" y="10728"/>
                </a:lnTo>
                <a:lnTo>
                  <a:pt x="8817" y="10758"/>
                </a:lnTo>
                <a:lnTo>
                  <a:pt x="8748" y="10756"/>
                </a:lnTo>
                <a:lnTo>
                  <a:pt x="8681" y="10788"/>
                </a:lnTo>
                <a:lnTo>
                  <a:pt x="8608" y="10778"/>
                </a:lnTo>
                <a:lnTo>
                  <a:pt x="8533" y="10766"/>
                </a:lnTo>
                <a:lnTo>
                  <a:pt x="8494" y="10706"/>
                </a:lnTo>
                <a:lnTo>
                  <a:pt x="8523" y="10642"/>
                </a:lnTo>
                <a:lnTo>
                  <a:pt x="8474" y="10588"/>
                </a:lnTo>
                <a:lnTo>
                  <a:pt x="8405" y="10600"/>
                </a:lnTo>
                <a:lnTo>
                  <a:pt x="8346" y="10637"/>
                </a:lnTo>
                <a:lnTo>
                  <a:pt x="8304" y="10696"/>
                </a:lnTo>
                <a:lnTo>
                  <a:pt x="8231" y="10699"/>
                </a:lnTo>
                <a:lnTo>
                  <a:pt x="8241" y="10627"/>
                </a:lnTo>
                <a:lnTo>
                  <a:pt x="8240" y="10556"/>
                </a:lnTo>
                <a:lnTo>
                  <a:pt x="8263" y="10482"/>
                </a:lnTo>
                <a:lnTo>
                  <a:pt x="8272" y="10411"/>
                </a:lnTo>
                <a:lnTo>
                  <a:pt x="8208" y="10357"/>
                </a:lnTo>
                <a:lnTo>
                  <a:pt x="8188" y="10288"/>
                </a:lnTo>
                <a:lnTo>
                  <a:pt x="8166" y="10221"/>
                </a:lnTo>
                <a:lnTo>
                  <a:pt x="8159" y="10152"/>
                </a:lnTo>
                <a:lnTo>
                  <a:pt x="8119" y="10061"/>
                </a:lnTo>
                <a:lnTo>
                  <a:pt x="8073" y="10012"/>
                </a:lnTo>
                <a:lnTo>
                  <a:pt x="8021" y="9967"/>
                </a:lnTo>
                <a:lnTo>
                  <a:pt x="8023" y="9896"/>
                </a:lnTo>
                <a:lnTo>
                  <a:pt x="7979" y="9844"/>
                </a:lnTo>
                <a:lnTo>
                  <a:pt x="7923" y="9787"/>
                </a:lnTo>
                <a:lnTo>
                  <a:pt x="7837" y="9741"/>
                </a:lnTo>
                <a:lnTo>
                  <a:pt x="7767" y="9728"/>
                </a:lnTo>
                <a:lnTo>
                  <a:pt x="7699" y="9702"/>
                </a:lnTo>
                <a:lnTo>
                  <a:pt x="7630" y="9691"/>
                </a:lnTo>
                <a:lnTo>
                  <a:pt x="7476" y="9633"/>
                </a:lnTo>
                <a:lnTo>
                  <a:pt x="7408" y="9623"/>
                </a:lnTo>
                <a:lnTo>
                  <a:pt x="7341" y="9627"/>
                </a:lnTo>
                <a:lnTo>
                  <a:pt x="7270" y="9618"/>
                </a:lnTo>
                <a:lnTo>
                  <a:pt x="7203" y="9607"/>
                </a:lnTo>
                <a:lnTo>
                  <a:pt x="7129" y="9605"/>
                </a:lnTo>
                <a:lnTo>
                  <a:pt x="7058" y="9633"/>
                </a:lnTo>
                <a:lnTo>
                  <a:pt x="6999" y="9671"/>
                </a:lnTo>
                <a:lnTo>
                  <a:pt x="6935" y="9687"/>
                </a:lnTo>
                <a:lnTo>
                  <a:pt x="6858" y="9686"/>
                </a:lnTo>
                <a:lnTo>
                  <a:pt x="6801" y="9654"/>
                </a:lnTo>
                <a:lnTo>
                  <a:pt x="6745" y="9585"/>
                </a:lnTo>
                <a:lnTo>
                  <a:pt x="6710" y="9526"/>
                </a:lnTo>
                <a:lnTo>
                  <a:pt x="6669" y="9467"/>
                </a:lnTo>
                <a:lnTo>
                  <a:pt x="6683" y="9394"/>
                </a:lnTo>
                <a:lnTo>
                  <a:pt x="6666" y="9330"/>
                </a:lnTo>
                <a:lnTo>
                  <a:pt x="6599" y="9342"/>
                </a:lnTo>
                <a:lnTo>
                  <a:pt x="6538" y="9322"/>
                </a:lnTo>
                <a:lnTo>
                  <a:pt x="6479" y="9287"/>
                </a:lnTo>
                <a:lnTo>
                  <a:pt x="6449" y="9231"/>
                </a:lnTo>
                <a:lnTo>
                  <a:pt x="6432" y="9159"/>
                </a:lnTo>
                <a:lnTo>
                  <a:pt x="6417" y="9091"/>
                </a:lnTo>
                <a:lnTo>
                  <a:pt x="6430" y="9024"/>
                </a:lnTo>
                <a:lnTo>
                  <a:pt x="6481" y="8980"/>
                </a:lnTo>
                <a:lnTo>
                  <a:pt x="6464" y="8932"/>
                </a:lnTo>
                <a:lnTo>
                  <a:pt x="6457" y="8834"/>
                </a:lnTo>
                <a:lnTo>
                  <a:pt x="6422" y="8780"/>
                </a:lnTo>
                <a:lnTo>
                  <a:pt x="6361" y="8804"/>
                </a:lnTo>
                <a:lnTo>
                  <a:pt x="6348" y="8873"/>
                </a:lnTo>
                <a:lnTo>
                  <a:pt x="6375" y="8940"/>
                </a:lnTo>
                <a:lnTo>
                  <a:pt x="6388" y="9012"/>
                </a:lnTo>
                <a:lnTo>
                  <a:pt x="6378" y="9083"/>
                </a:lnTo>
                <a:lnTo>
                  <a:pt x="6385" y="9150"/>
                </a:lnTo>
                <a:lnTo>
                  <a:pt x="6413" y="9218"/>
                </a:lnTo>
                <a:lnTo>
                  <a:pt x="6393" y="9293"/>
                </a:lnTo>
                <a:lnTo>
                  <a:pt x="6415" y="9357"/>
                </a:lnTo>
                <a:lnTo>
                  <a:pt x="6442" y="9415"/>
                </a:lnTo>
                <a:lnTo>
                  <a:pt x="6501" y="9470"/>
                </a:lnTo>
                <a:lnTo>
                  <a:pt x="6528" y="9546"/>
                </a:lnTo>
                <a:lnTo>
                  <a:pt x="6561" y="9613"/>
                </a:lnTo>
                <a:lnTo>
                  <a:pt x="6607" y="9681"/>
                </a:lnTo>
                <a:lnTo>
                  <a:pt x="6642" y="9736"/>
                </a:lnTo>
                <a:lnTo>
                  <a:pt x="6706" y="9793"/>
                </a:lnTo>
                <a:lnTo>
                  <a:pt x="6775" y="9807"/>
                </a:lnTo>
                <a:lnTo>
                  <a:pt x="6851" y="9815"/>
                </a:lnTo>
                <a:lnTo>
                  <a:pt x="6913" y="9847"/>
                </a:lnTo>
                <a:lnTo>
                  <a:pt x="6976" y="9894"/>
                </a:lnTo>
                <a:lnTo>
                  <a:pt x="7029" y="9943"/>
                </a:lnTo>
                <a:lnTo>
                  <a:pt x="7093" y="9968"/>
                </a:lnTo>
                <a:lnTo>
                  <a:pt x="7162" y="9985"/>
                </a:lnTo>
                <a:lnTo>
                  <a:pt x="7226" y="9989"/>
                </a:lnTo>
                <a:lnTo>
                  <a:pt x="7299" y="9989"/>
                </a:lnTo>
                <a:lnTo>
                  <a:pt x="7373" y="9990"/>
                </a:lnTo>
                <a:lnTo>
                  <a:pt x="7445" y="9992"/>
                </a:lnTo>
                <a:lnTo>
                  <a:pt x="7519" y="10009"/>
                </a:lnTo>
                <a:lnTo>
                  <a:pt x="7588" y="10046"/>
                </a:lnTo>
                <a:lnTo>
                  <a:pt x="7632" y="10095"/>
                </a:lnTo>
                <a:lnTo>
                  <a:pt x="7654" y="10157"/>
                </a:lnTo>
                <a:lnTo>
                  <a:pt x="7659" y="10231"/>
                </a:lnTo>
                <a:lnTo>
                  <a:pt x="7662" y="10297"/>
                </a:lnTo>
                <a:lnTo>
                  <a:pt x="7514" y="10322"/>
                </a:lnTo>
                <a:lnTo>
                  <a:pt x="7534" y="10250"/>
                </a:lnTo>
                <a:lnTo>
                  <a:pt x="7518" y="10179"/>
                </a:lnTo>
                <a:lnTo>
                  <a:pt x="7511" y="10106"/>
                </a:lnTo>
                <a:lnTo>
                  <a:pt x="7452" y="10073"/>
                </a:lnTo>
                <a:lnTo>
                  <a:pt x="7386" y="10043"/>
                </a:lnTo>
                <a:lnTo>
                  <a:pt x="7307" y="10026"/>
                </a:lnTo>
                <a:lnTo>
                  <a:pt x="7225" y="10021"/>
                </a:lnTo>
                <a:lnTo>
                  <a:pt x="7146" y="10019"/>
                </a:lnTo>
                <a:lnTo>
                  <a:pt x="7061" y="10024"/>
                </a:lnTo>
                <a:lnTo>
                  <a:pt x="6992" y="10022"/>
                </a:lnTo>
                <a:lnTo>
                  <a:pt x="6920" y="10039"/>
                </a:lnTo>
                <a:lnTo>
                  <a:pt x="6932" y="10106"/>
                </a:lnTo>
                <a:lnTo>
                  <a:pt x="7004" y="10164"/>
                </a:lnTo>
                <a:lnTo>
                  <a:pt x="7142" y="10196"/>
                </a:lnTo>
                <a:lnTo>
                  <a:pt x="7206" y="10214"/>
                </a:lnTo>
                <a:lnTo>
                  <a:pt x="7292" y="10253"/>
                </a:lnTo>
                <a:lnTo>
                  <a:pt x="7270" y="10320"/>
                </a:lnTo>
                <a:lnTo>
                  <a:pt x="7282" y="10366"/>
                </a:lnTo>
                <a:lnTo>
                  <a:pt x="7339" y="10443"/>
                </a:lnTo>
                <a:lnTo>
                  <a:pt x="7413" y="10453"/>
                </a:lnTo>
                <a:lnTo>
                  <a:pt x="7472" y="10418"/>
                </a:lnTo>
                <a:lnTo>
                  <a:pt x="7460" y="10351"/>
                </a:lnTo>
                <a:lnTo>
                  <a:pt x="7662" y="10303"/>
                </a:lnTo>
                <a:lnTo>
                  <a:pt x="7662" y="10312"/>
                </a:lnTo>
                <a:lnTo>
                  <a:pt x="7671" y="10383"/>
                </a:lnTo>
                <a:lnTo>
                  <a:pt x="7706" y="10445"/>
                </a:lnTo>
                <a:lnTo>
                  <a:pt x="7735" y="10505"/>
                </a:lnTo>
                <a:lnTo>
                  <a:pt x="7740" y="10578"/>
                </a:lnTo>
                <a:lnTo>
                  <a:pt x="7674" y="10605"/>
                </a:lnTo>
                <a:lnTo>
                  <a:pt x="7629" y="10654"/>
                </a:lnTo>
                <a:lnTo>
                  <a:pt x="7639" y="10729"/>
                </a:lnTo>
                <a:lnTo>
                  <a:pt x="7563" y="10778"/>
                </a:lnTo>
                <a:lnTo>
                  <a:pt x="7625" y="10803"/>
                </a:lnTo>
                <a:lnTo>
                  <a:pt x="7689" y="10850"/>
                </a:lnTo>
                <a:lnTo>
                  <a:pt x="7647" y="10911"/>
                </a:lnTo>
                <a:lnTo>
                  <a:pt x="7624" y="10975"/>
                </a:lnTo>
                <a:lnTo>
                  <a:pt x="7615" y="11046"/>
                </a:lnTo>
                <a:lnTo>
                  <a:pt x="7545" y="11091"/>
                </a:lnTo>
                <a:lnTo>
                  <a:pt x="7565" y="11160"/>
                </a:lnTo>
                <a:lnTo>
                  <a:pt x="7536" y="11226"/>
                </a:lnTo>
                <a:lnTo>
                  <a:pt x="7459" y="11276"/>
                </a:lnTo>
                <a:lnTo>
                  <a:pt x="7600" y="11312"/>
                </a:lnTo>
                <a:lnTo>
                  <a:pt x="7620" y="11382"/>
                </a:lnTo>
                <a:lnTo>
                  <a:pt x="7585" y="11443"/>
                </a:lnTo>
                <a:lnTo>
                  <a:pt x="7615" y="11507"/>
                </a:lnTo>
                <a:lnTo>
                  <a:pt x="7664" y="11574"/>
                </a:lnTo>
                <a:lnTo>
                  <a:pt x="7701" y="11638"/>
                </a:lnTo>
                <a:lnTo>
                  <a:pt x="7704" y="11711"/>
                </a:lnTo>
                <a:lnTo>
                  <a:pt x="7647" y="11748"/>
                </a:lnTo>
                <a:lnTo>
                  <a:pt x="7610" y="11815"/>
                </a:lnTo>
                <a:lnTo>
                  <a:pt x="7598" y="11886"/>
                </a:lnTo>
                <a:lnTo>
                  <a:pt x="7629" y="11953"/>
                </a:lnTo>
                <a:lnTo>
                  <a:pt x="7640" y="12027"/>
                </a:lnTo>
                <a:lnTo>
                  <a:pt x="7630" y="12076"/>
                </a:lnTo>
                <a:lnTo>
                  <a:pt x="7752" y="12014"/>
                </a:lnTo>
                <a:lnTo>
                  <a:pt x="7812" y="11982"/>
                </a:lnTo>
                <a:lnTo>
                  <a:pt x="7868" y="11933"/>
                </a:lnTo>
                <a:lnTo>
                  <a:pt x="7863" y="11864"/>
                </a:lnTo>
                <a:lnTo>
                  <a:pt x="7918" y="11823"/>
                </a:lnTo>
                <a:lnTo>
                  <a:pt x="7967" y="11775"/>
                </a:lnTo>
                <a:lnTo>
                  <a:pt x="8051" y="11780"/>
                </a:lnTo>
                <a:lnTo>
                  <a:pt x="8038" y="11852"/>
                </a:lnTo>
                <a:lnTo>
                  <a:pt x="8034" y="11923"/>
                </a:lnTo>
                <a:lnTo>
                  <a:pt x="8051" y="11995"/>
                </a:lnTo>
                <a:lnTo>
                  <a:pt x="8103" y="12042"/>
                </a:lnTo>
                <a:lnTo>
                  <a:pt x="8139" y="12101"/>
                </a:lnTo>
                <a:lnTo>
                  <a:pt x="8115" y="12174"/>
                </a:lnTo>
                <a:lnTo>
                  <a:pt x="8124" y="12243"/>
                </a:lnTo>
                <a:lnTo>
                  <a:pt x="8088" y="12327"/>
                </a:lnTo>
                <a:lnTo>
                  <a:pt x="8161" y="12349"/>
                </a:lnTo>
                <a:lnTo>
                  <a:pt x="8120" y="12406"/>
                </a:lnTo>
                <a:lnTo>
                  <a:pt x="8073" y="12453"/>
                </a:lnTo>
                <a:lnTo>
                  <a:pt x="8039" y="12510"/>
                </a:lnTo>
                <a:lnTo>
                  <a:pt x="8124" y="12527"/>
                </a:lnTo>
                <a:lnTo>
                  <a:pt x="8182" y="12564"/>
                </a:lnTo>
                <a:lnTo>
                  <a:pt x="8182" y="12640"/>
                </a:lnTo>
                <a:lnTo>
                  <a:pt x="8241" y="12679"/>
                </a:lnTo>
                <a:lnTo>
                  <a:pt x="8315" y="12690"/>
                </a:lnTo>
                <a:lnTo>
                  <a:pt x="8361" y="12743"/>
                </a:lnTo>
                <a:lnTo>
                  <a:pt x="8403" y="12806"/>
                </a:lnTo>
                <a:lnTo>
                  <a:pt x="8447" y="12865"/>
                </a:lnTo>
                <a:lnTo>
                  <a:pt x="8497" y="12916"/>
                </a:lnTo>
                <a:lnTo>
                  <a:pt x="8533" y="12983"/>
                </a:lnTo>
                <a:lnTo>
                  <a:pt x="8566" y="13047"/>
                </a:lnTo>
                <a:lnTo>
                  <a:pt x="8630" y="13077"/>
                </a:lnTo>
                <a:lnTo>
                  <a:pt x="8682" y="13125"/>
                </a:lnTo>
                <a:lnTo>
                  <a:pt x="8709" y="13194"/>
                </a:lnTo>
                <a:lnTo>
                  <a:pt x="8783" y="13227"/>
                </a:lnTo>
                <a:lnTo>
                  <a:pt x="8800" y="13261"/>
                </a:lnTo>
                <a:lnTo>
                  <a:pt x="8824" y="13295"/>
                </a:lnTo>
                <a:lnTo>
                  <a:pt x="8896" y="13303"/>
                </a:lnTo>
                <a:lnTo>
                  <a:pt x="8964" y="13305"/>
                </a:lnTo>
                <a:lnTo>
                  <a:pt x="9043" y="13311"/>
                </a:lnTo>
                <a:lnTo>
                  <a:pt x="9108" y="13335"/>
                </a:lnTo>
                <a:lnTo>
                  <a:pt x="9167" y="13370"/>
                </a:lnTo>
                <a:lnTo>
                  <a:pt x="9240" y="13362"/>
                </a:lnTo>
                <a:lnTo>
                  <a:pt x="9320" y="13369"/>
                </a:lnTo>
                <a:lnTo>
                  <a:pt x="9314" y="13436"/>
                </a:lnTo>
                <a:lnTo>
                  <a:pt x="9384" y="13439"/>
                </a:lnTo>
                <a:lnTo>
                  <a:pt x="9426" y="13389"/>
                </a:lnTo>
                <a:lnTo>
                  <a:pt x="9445" y="13320"/>
                </a:lnTo>
                <a:lnTo>
                  <a:pt x="9477" y="13259"/>
                </a:lnTo>
                <a:lnTo>
                  <a:pt x="9544" y="13276"/>
                </a:lnTo>
                <a:lnTo>
                  <a:pt x="9617" y="13242"/>
                </a:lnTo>
                <a:lnTo>
                  <a:pt x="9686" y="13221"/>
                </a:lnTo>
                <a:lnTo>
                  <a:pt x="9753" y="13207"/>
                </a:lnTo>
                <a:lnTo>
                  <a:pt x="9820" y="13216"/>
                </a:lnTo>
                <a:lnTo>
                  <a:pt x="9824" y="13301"/>
                </a:lnTo>
                <a:lnTo>
                  <a:pt x="9894" y="13301"/>
                </a:lnTo>
                <a:lnTo>
                  <a:pt x="9965" y="13306"/>
                </a:lnTo>
                <a:lnTo>
                  <a:pt x="9985" y="13374"/>
                </a:lnTo>
                <a:lnTo>
                  <a:pt x="9999" y="13397"/>
                </a:lnTo>
                <a:lnTo>
                  <a:pt x="10048" y="13192"/>
                </a:lnTo>
                <a:lnTo>
                  <a:pt x="10037" y="13121"/>
                </a:lnTo>
                <a:lnTo>
                  <a:pt x="10011" y="13051"/>
                </a:lnTo>
                <a:lnTo>
                  <a:pt x="10011" y="12976"/>
                </a:lnTo>
                <a:lnTo>
                  <a:pt x="9952" y="12934"/>
                </a:lnTo>
                <a:lnTo>
                  <a:pt x="9903" y="12887"/>
                </a:lnTo>
                <a:lnTo>
                  <a:pt x="9842" y="12847"/>
                </a:lnTo>
                <a:lnTo>
                  <a:pt x="9820" y="12776"/>
                </a:lnTo>
                <a:lnTo>
                  <a:pt x="9805" y="12711"/>
                </a:lnTo>
                <a:lnTo>
                  <a:pt x="9832" y="12636"/>
                </a:lnTo>
                <a:lnTo>
                  <a:pt x="9884" y="12594"/>
                </a:lnTo>
                <a:lnTo>
                  <a:pt x="9960" y="12554"/>
                </a:lnTo>
                <a:lnTo>
                  <a:pt x="10031" y="12527"/>
                </a:lnTo>
                <a:lnTo>
                  <a:pt x="10044" y="12601"/>
                </a:lnTo>
                <a:lnTo>
                  <a:pt x="10118" y="12599"/>
                </a:lnTo>
                <a:lnTo>
                  <a:pt x="10181" y="12633"/>
                </a:lnTo>
                <a:lnTo>
                  <a:pt x="10159" y="12562"/>
                </a:lnTo>
                <a:lnTo>
                  <a:pt x="10160" y="12493"/>
                </a:lnTo>
                <a:lnTo>
                  <a:pt x="10138" y="12429"/>
                </a:lnTo>
                <a:lnTo>
                  <a:pt x="10162" y="12355"/>
                </a:lnTo>
                <a:lnTo>
                  <a:pt x="10197" y="12295"/>
                </a:lnTo>
                <a:lnTo>
                  <a:pt x="10234" y="12226"/>
                </a:lnTo>
                <a:lnTo>
                  <a:pt x="10268" y="12148"/>
                </a:lnTo>
                <a:lnTo>
                  <a:pt x="10234" y="12089"/>
                </a:lnTo>
                <a:lnTo>
                  <a:pt x="10250" y="12015"/>
                </a:lnTo>
                <a:lnTo>
                  <a:pt x="10216" y="11948"/>
                </a:lnTo>
                <a:lnTo>
                  <a:pt x="10159" y="11906"/>
                </a:lnTo>
                <a:lnTo>
                  <a:pt x="10209" y="11834"/>
                </a:lnTo>
                <a:lnTo>
                  <a:pt x="10273" y="11812"/>
                </a:lnTo>
                <a:lnTo>
                  <a:pt x="10334" y="11781"/>
                </a:lnTo>
                <a:lnTo>
                  <a:pt x="10342" y="11850"/>
                </a:lnTo>
                <a:lnTo>
                  <a:pt x="10391" y="11909"/>
                </a:lnTo>
                <a:lnTo>
                  <a:pt x="10450" y="11874"/>
                </a:lnTo>
                <a:lnTo>
                  <a:pt x="10497" y="11933"/>
                </a:lnTo>
                <a:lnTo>
                  <a:pt x="10521" y="11999"/>
                </a:lnTo>
                <a:lnTo>
                  <a:pt x="10563" y="12054"/>
                </a:lnTo>
                <a:lnTo>
                  <a:pt x="10581" y="12120"/>
                </a:lnTo>
                <a:lnTo>
                  <a:pt x="10588" y="12143"/>
                </a:lnTo>
                <a:lnTo>
                  <a:pt x="10603" y="12189"/>
                </a:lnTo>
                <a:lnTo>
                  <a:pt x="10664" y="12160"/>
                </a:lnTo>
                <a:lnTo>
                  <a:pt x="10669" y="12148"/>
                </a:lnTo>
                <a:lnTo>
                  <a:pt x="10694" y="12071"/>
                </a:lnTo>
                <a:lnTo>
                  <a:pt x="10721" y="12150"/>
                </a:lnTo>
                <a:lnTo>
                  <a:pt x="10723" y="12152"/>
                </a:lnTo>
                <a:lnTo>
                  <a:pt x="10726" y="12153"/>
                </a:lnTo>
                <a:lnTo>
                  <a:pt x="10729" y="12145"/>
                </a:lnTo>
                <a:lnTo>
                  <a:pt x="10734" y="12128"/>
                </a:lnTo>
                <a:lnTo>
                  <a:pt x="10739" y="12108"/>
                </a:lnTo>
                <a:lnTo>
                  <a:pt x="10744" y="12093"/>
                </a:lnTo>
                <a:lnTo>
                  <a:pt x="10746" y="12086"/>
                </a:lnTo>
                <a:lnTo>
                  <a:pt x="10783" y="12143"/>
                </a:lnTo>
                <a:lnTo>
                  <a:pt x="10792" y="12034"/>
                </a:lnTo>
                <a:lnTo>
                  <a:pt x="10827" y="12076"/>
                </a:lnTo>
                <a:lnTo>
                  <a:pt x="10877" y="12128"/>
                </a:lnTo>
                <a:lnTo>
                  <a:pt x="10921" y="12071"/>
                </a:lnTo>
                <a:lnTo>
                  <a:pt x="10946" y="12123"/>
                </a:lnTo>
                <a:lnTo>
                  <a:pt x="10953" y="12137"/>
                </a:lnTo>
                <a:lnTo>
                  <a:pt x="11019" y="12162"/>
                </a:lnTo>
                <a:lnTo>
                  <a:pt x="11054" y="12248"/>
                </a:lnTo>
                <a:lnTo>
                  <a:pt x="11122" y="12288"/>
                </a:lnTo>
                <a:lnTo>
                  <a:pt x="11174" y="12332"/>
                </a:lnTo>
                <a:lnTo>
                  <a:pt x="11228" y="12376"/>
                </a:lnTo>
                <a:lnTo>
                  <a:pt x="11280" y="12423"/>
                </a:lnTo>
                <a:lnTo>
                  <a:pt x="11329" y="12477"/>
                </a:lnTo>
                <a:lnTo>
                  <a:pt x="11372" y="12542"/>
                </a:lnTo>
                <a:lnTo>
                  <a:pt x="11433" y="12583"/>
                </a:lnTo>
                <a:lnTo>
                  <a:pt x="11448" y="12653"/>
                </a:lnTo>
                <a:lnTo>
                  <a:pt x="11465" y="12722"/>
                </a:lnTo>
                <a:lnTo>
                  <a:pt x="11495" y="12805"/>
                </a:lnTo>
                <a:lnTo>
                  <a:pt x="11510" y="12913"/>
                </a:lnTo>
                <a:lnTo>
                  <a:pt x="11451" y="12946"/>
                </a:lnTo>
                <a:lnTo>
                  <a:pt x="11413" y="13002"/>
                </a:lnTo>
                <a:lnTo>
                  <a:pt x="11361" y="13052"/>
                </a:lnTo>
                <a:lnTo>
                  <a:pt x="11399" y="13123"/>
                </a:lnTo>
                <a:lnTo>
                  <a:pt x="11475" y="13123"/>
                </a:lnTo>
                <a:lnTo>
                  <a:pt x="11515" y="13178"/>
                </a:lnTo>
                <a:lnTo>
                  <a:pt x="11547" y="13239"/>
                </a:lnTo>
                <a:lnTo>
                  <a:pt x="11596" y="13298"/>
                </a:lnTo>
                <a:lnTo>
                  <a:pt x="11623" y="13362"/>
                </a:lnTo>
                <a:lnTo>
                  <a:pt x="11648" y="13441"/>
                </a:lnTo>
                <a:lnTo>
                  <a:pt x="11664" y="13508"/>
                </a:lnTo>
                <a:lnTo>
                  <a:pt x="11672" y="13586"/>
                </a:lnTo>
                <a:lnTo>
                  <a:pt x="11658" y="13651"/>
                </a:lnTo>
                <a:lnTo>
                  <a:pt x="11650" y="13727"/>
                </a:lnTo>
                <a:lnTo>
                  <a:pt x="11652" y="13803"/>
                </a:lnTo>
                <a:lnTo>
                  <a:pt x="11601" y="13860"/>
                </a:lnTo>
                <a:lnTo>
                  <a:pt x="11591" y="13931"/>
                </a:lnTo>
                <a:lnTo>
                  <a:pt x="11532" y="13978"/>
                </a:lnTo>
                <a:lnTo>
                  <a:pt x="11529" y="14057"/>
                </a:lnTo>
                <a:lnTo>
                  <a:pt x="11525" y="14125"/>
                </a:lnTo>
                <a:lnTo>
                  <a:pt x="11522" y="14209"/>
                </a:lnTo>
                <a:lnTo>
                  <a:pt x="11509" y="14279"/>
                </a:lnTo>
                <a:lnTo>
                  <a:pt x="11519" y="14348"/>
                </a:lnTo>
                <a:lnTo>
                  <a:pt x="11573" y="14390"/>
                </a:lnTo>
                <a:lnTo>
                  <a:pt x="11642" y="14407"/>
                </a:lnTo>
                <a:lnTo>
                  <a:pt x="11716" y="14431"/>
                </a:lnTo>
                <a:lnTo>
                  <a:pt x="11788" y="14433"/>
                </a:lnTo>
                <a:lnTo>
                  <a:pt x="11864" y="14422"/>
                </a:lnTo>
                <a:lnTo>
                  <a:pt x="11933" y="14396"/>
                </a:lnTo>
                <a:lnTo>
                  <a:pt x="12000" y="14380"/>
                </a:lnTo>
                <a:lnTo>
                  <a:pt x="12066" y="14352"/>
                </a:lnTo>
                <a:lnTo>
                  <a:pt x="12142" y="14350"/>
                </a:lnTo>
                <a:lnTo>
                  <a:pt x="12211" y="14387"/>
                </a:lnTo>
                <a:lnTo>
                  <a:pt x="12295" y="14396"/>
                </a:lnTo>
                <a:lnTo>
                  <a:pt x="12354" y="14444"/>
                </a:lnTo>
                <a:lnTo>
                  <a:pt x="12431" y="14429"/>
                </a:lnTo>
                <a:lnTo>
                  <a:pt x="12512" y="14407"/>
                </a:lnTo>
                <a:lnTo>
                  <a:pt x="12583" y="14414"/>
                </a:lnTo>
                <a:lnTo>
                  <a:pt x="12655" y="14438"/>
                </a:lnTo>
                <a:lnTo>
                  <a:pt x="12732" y="14449"/>
                </a:lnTo>
                <a:lnTo>
                  <a:pt x="12741" y="14375"/>
                </a:lnTo>
                <a:lnTo>
                  <a:pt x="12808" y="14337"/>
                </a:lnTo>
                <a:lnTo>
                  <a:pt x="12882" y="14323"/>
                </a:lnTo>
                <a:lnTo>
                  <a:pt x="12975" y="14293"/>
                </a:lnTo>
                <a:lnTo>
                  <a:pt x="13066" y="14266"/>
                </a:lnTo>
                <a:lnTo>
                  <a:pt x="13155" y="14256"/>
                </a:lnTo>
                <a:lnTo>
                  <a:pt x="13241" y="14241"/>
                </a:lnTo>
                <a:lnTo>
                  <a:pt x="13310" y="14252"/>
                </a:lnTo>
                <a:lnTo>
                  <a:pt x="13338" y="14311"/>
                </a:lnTo>
                <a:lnTo>
                  <a:pt x="13414" y="14321"/>
                </a:lnTo>
                <a:lnTo>
                  <a:pt x="13487" y="14278"/>
                </a:lnTo>
                <a:lnTo>
                  <a:pt x="13564" y="14219"/>
                </a:lnTo>
                <a:lnTo>
                  <a:pt x="13614" y="14168"/>
                </a:lnTo>
                <a:lnTo>
                  <a:pt x="13685" y="14101"/>
                </a:lnTo>
                <a:lnTo>
                  <a:pt x="13726" y="14047"/>
                </a:lnTo>
                <a:lnTo>
                  <a:pt x="13791" y="13975"/>
                </a:lnTo>
                <a:lnTo>
                  <a:pt x="13842" y="13906"/>
                </a:lnTo>
                <a:lnTo>
                  <a:pt x="13906" y="13880"/>
                </a:lnTo>
                <a:lnTo>
                  <a:pt x="13970" y="13896"/>
                </a:lnTo>
                <a:lnTo>
                  <a:pt x="14040" y="13923"/>
                </a:lnTo>
                <a:lnTo>
                  <a:pt x="14108" y="13963"/>
                </a:lnTo>
                <a:lnTo>
                  <a:pt x="14177" y="13956"/>
                </a:lnTo>
                <a:lnTo>
                  <a:pt x="14125" y="13907"/>
                </a:lnTo>
                <a:lnTo>
                  <a:pt x="14072" y="13838"/>
                </a:lnTo>
                <a:lnTo>
                  <a:pt x="14106" y="13776"/>
                </a:lnTo>
                <a:lnTo>
                  <a:pt x="14136" y="13710"/>
                </a:lnTo>
                <a:lnTo>
                  <a:pt x="14188" y="13641"/>
                </a:lnTo>
                <a:lnTo>
                  <a:pt x="14229" y="13576"/>
                </a:lnTo>
                <a:lnTo>
                  <a:pt x="14252" y="13493"/>
                </a:lnTo>
                <a:lnTo>
                  <a:pt x="14266" y="13421"/>
                </a:lnTo>
                <a:lnTo>
                  <a:pt x="14318" y="13372"/>
                </a:lnTo>
                <a:lnTo>
                  <a:pt x="14369" y="13325"/>
                </a:lnTo>
                <a:lnTo>
                  <a:pt x="14404" y="13268"/>
                </a:lnTo>
                <a:lnTo>
                  <a:pt x="14416" y="13192"/>
                </a:lnTo>
                <a:lnTo>
                  <a:pt x="14470" y="13133"/>
                </a:lnTo>
                <a:lnTo>
                  <a:pt x="14523" y="13084"/>
                </a:lnTo>
                <a:lnTo>
                  <a:pt x="14542" y="13019"/>
                </a:lnTo>
                <a:lnTo>
                  <a:pt x="14517" y="12950"/>
                </a:lnTo>
                <a:lnTo>
                  <a:pt x="14493" y="12874"/>
                </a:lnTo>
                <a:lnTo>
                  <a:pt x="14513" y="12798"/>
                </a:lnTo>
                <a:lnTo>
                  <a:pt x="14567" y="12721"/>
                </a:lnTo>
                <a:lnTo>
                  <a:pt x="14643" y="12658"/>
                </a:lnTo>
                <a:lnTo>
                  <a:pt x="14702" y="12626"/>
                </a:lnTo>
                <a:lnTo>
                  <a:pt x="14725" y="12547"/>
                </a:lnTo>
                <a:lnTo>
                  <a:pt x="14796" y="12517"/>
                </a:lnTo>
                <a:lnTo>
                  <a:pt x="14860" y="12498"/>
                </a:lnTo>
                <a:lnTo>
                  <a:pt x="14911" y="12451"/>
                </a:lnTo>
                <a:lnTo>
                  <a:pt x="14894" y="12386"/>
                </a:lnTo>
                <a:lnTo>
                  <a:pt x="14912" y="12301"/>
                </a:lnTo>
                <a:lnTo>
                  <a:pt x="14879" y="12238"/>
                </a:lnTo>
                <a:lnTo>
                  <a:pt x="14850" y="12165"/>
                </a:lnTo>
                <a:lnTo>
                  <a:pt x="14847" y="12081"/>
                </a:lnTo>
                <a:lnTo>
                  <a:pt x="14847" y="11999"/>
                </a:lnTo>
                <a:lnTo>
                  <a:pt x="14860" y="11931"/>
                </a:lnTo>
                <a:lnTo>
                  <a:pt x="14879" y="11860"/>
                </a:lnTo>
                <a:lnTo>
                  <a:pt x="15000" y="11786"/>
                </a:lnTo>
                <a:lnTo>
                  <a:pt x="15069" y="11746"/>
                </a:lnTo>
                <a:lnTo>
                  <a:pt x="15124" y="11696"/>
                </a:lnTo>
                <a:lnTo>
                  <a:pt x="15155" y="11648"/>
                </a:lnTo>
                <a:lnTo>
                  <a:pt x="15040" y="11536"/>
                </a:lnTo>
                <a:lnTo>
                  <a:pt x="14998" y="11478"/>
                </a:lnTo>
                <a:lnTo>
                  <a:pt x="14944" y="11435"/>
                </a:lnTo>
                <a:lnTo>
                  <a:pt x="14890" y="11381"/>
                </a:lnTo>
                <a:lnTo>
                  <a:pt x="14921" y="11307"/>
                </a:lnTo>
                <a:lnTo>
                  <a:pt x="14900" y="11238"/>
                </a:lnTo>
                <a:lnTo>
                  <a:pt x="14904" y="11159"/>
                </a:lnTo>
                <a:lnTo>
                  <a:pt x="14880" y="11093"/>
                </a:lnTo>
                <a:lnTo>
                  <a:pt x="14919" y="11037"/>
                </a:lnTo>
                <a:lnTo>
                  <a:pt x="14929" y="10975"/>
                </a:lnTo>
                <a:lnTo>
                  <a:pt x="14911" y="10930"/>
                </a:lnTo>
                <a:lnTo>
                  <a:pt x="14912" y="10861"/>
                </a:lnTo>
                <a:lnTo>
                  <a:pt x="14921" y="10785"/>
                </a:lnTo>
                <a:lnTo>
                  <a:pt x="14895" y="10716"/>
                </a:lnTo>
                <a:lnTo>
                  <a:pt x="14904" y="10643"/>
                </a:lnTo>
                <a:lnTo>
                  <a:pt x="14931" y="10579"/>
                </a:lnTo>
                <a:lnTo>
                  <a:pt x="15008" y="10534"/>
                </a:lnTo>
                <a:lnTo>
                  <a:pt x="15052" y="10500"/>
                </a:lnTo>
                <a:lnTo>
                  <a:pt x="14932" y="10477"/>
                </a:lnTo>
                <a:lnTo>
                  <a:pt x="14879" y="10431"/>
                </a:lnTo>
                <a:lnTo>
                  <a:pt x="14877" y="10349"/>
                </a:lnTo>
                <a:lnTo>
                  <a:pt x="14843" y="10282"/>
                </a:lnTo>
                <a:lnTo>
                  <a:pt x="14815" y="10221"/>
                </a:lnTo>
                <a:lnTo>
                  <a:pt x="14816" y="10145"/>
                </a:lnTo>
                <a:lnTo>
                  <a:pt x="14778" y="10100"/>
                </a:lnTo>
                <a:lnTo>
                  <a:pt x="14739" y="10066"/>
                </a:lnTo>
                <a:lnTo>
                  <a:pt x="14673" y="10043"/>
                </a:lnTo>
                <a:lnTo>
                  <a:pt x="14624" y="9992"/>
                </a:lnTo>
                <a:lnTo>
                  <a:pt x="14562" y="9938"/>
                </a:lnTo>
                <a:lnTo>
                  <a:pt x="14486" y="9911"/>
                </a:lnTo>
                <a:lnTo>
                  <a:pt x="14417" y="9910"/>
                </a:lnTo>
                <a:lnTo>
                  <a:pt x="14342" y="9899"/>
                </a:lnTo>
                <a:lnTo>
                  <a:pt x="14295" y="9844"/>
                </a:lnTo>
                <a:lnTo>
                  <a:pt x="14254" y="9788"/>
                </a:lnTo>
                <a:lnTo>
                  <a:pt x="14222" y="9721"/>
                </a:lnTo>
                <a:lnTo>
                  <a:pt x="14190" y="9689"/>
                </a:lnTo>
                <a:lnTo>
                  <a:pt x="14098" y="9689"/>
                </a:lnTo>
                <a:lnTo>
                  <a:pt x="14032" y="9697"/>
                </a:lnTo>
                <a:lnTo>
                  <a:pt x="13970" y="9681"/>
                </a:lnTo>
                <a:lnTo>
                  <a:pt x="13904" y="9672"/>
                </a:lnTo>
                <a:lnTo>
                  <a:pt x="13835" y="9679"/>
                </a:lnTo>
                <a:lnTo>
                  <a:pt x="13758" y="9679"/>
                </a:lnTo>
                <a:lnTo>
                  <a:pt x="13700" y="9630"/>
                </a:lnTo>
                <a:lnTo>
                  <a:pt x="13687" y="9563"/>
                </a:lnTo>
                <a:lnTo>
                  <a:pt x="13717" y="9497"/>
                </a:lnTo>
                <a:lnTo>
                  <a:pt x="13796" y="9489"/>
                </a:lnTo>
                <a:lnTo>
                  <a:pt x="13870" y="9487"/>
                </a:lnTo>
                <a:lnTo>
                  <a:pt x="13938" y="9463"/>
                </a:lnTo>
                <a:lnTo>
                  <a:pt x="13902" y="9403"/>
                </a:lnTo>
                <a:lnTo>
                  <a:pt x="13961" y="9364"/>
                </a:lnTo>
                <a:lnTo>
                  <a:pt x="14044" y="9379"/>
                </a:lnTo>
                <a:lnTo>
                  <a:pt x="14111" y="9415"/>
                </a:lnTo>
                <a:lnTo>
                  <a:pt x="14187" y="9388"/>
                </a:lnTo>
                <a:lnTo>
                  <a:pt x="14229" y="9371"/>
                </a:lnTo>
                <a:lnTo>
                  <a:pt x="14369" y="9240"/>
                </a:lnTo>
                <a:lnTo>
                  <a:pt x="14337" y="9177"/>
                </a:lnTo>
                <a:lnTo>
                  <a:pt x="14316" y="9108"/>
                </a:lnTo>
                <a:lnTo>
                  <a:pt x="14303" y="9039"/>
                </a:lnTo>
                <a:lnTo>
                  <a:pt x="14286" y="8969"/>
                </a:lnTo>
                <a:lnTo>
                  <a:pt x="14283" y="8889"/>
                </a:lnTo>
                <a:lnTo>
                  <a:pt x="14190" y="8874"/>
                </a:lnTo>
                <a:lnTo>
                  <a:pt x="14130" y="8844"/>
                </a:lnTo>
                <a:lnTo>
                  <a:pt x="14101" y="8782"/>
                </a:lnTo>
                <a:lnTo>
                  <a:pt x="14108" y="8706"/>
                </a:lnTo>
                <a:lnTo>
                  <a:pt x="14121" y="8639"/>
                </a:lnTo>
                <a:lnTo>
                  <a:pt x="14086" y="8556"/>
                </a:lnTo>
                <a:lnTo>
                  <a:pt x="14098" y="8492"/>
                </a:lnTo>
                <a:lnTo>
                  <a:pt x="14104" y="8405"/>
                </a:lnTo>
                <a:lnTo>
                  <a:pt x="14158" y="8352"/>
                </a:lnTo>
                <a:lnTo>
                  <a:pt x="14158" y="8275"/>
                </a:lnTo>
                <a:lnTo>
                  <a:pt x="14126" y="8208"/>
                </a:lnTo>
                <a:lnTo>
                  <a:pt x="14089" y="8149"/>
                </a:lnTo>
                <a:lnTo>
                  <a:pt x="14032" y="8103"/>
                </a:lnTo>
                <a:lnTo>
                  <a:pt x="13961" y="8065"/>
                </a:lnTo>
                <a:lnTo>
                  <a:pt x="13892" y="8041"/>
                </a:lnTo>
                <a:lnTo>
                  <a:pt x="13815" y="8028"/>
                </a:lnTo>
                <a:lnTo>
                  <a:pt x="13759" y="8060"/>
                </a:lnTo>
                <a:lnTo>
                  <a:pt x="13689" y="8046"/>
                </a:lnTo>
                <a:lnTo>
                  <a:pt x="13641" y="7994"/>
                </a:lnTo>
                <a:lnTo>
                  <a:pt x="13574" y="7996"/>
                </a:lnTo>
                <a:lnTo>
                  <a:pt x="13483" y="7997"/>
                </a:lnTo>
                <a:lnTo>
                  <a:pt x="13448" y="7937"/>
                </a:lnTo>
                <a:lnTo>
                  <a:pt x="13380" y="7928"/>
                </a:lnTo>
                <a:lnTo>
                  <a:pt x="13308" y="7922"/>
                </a:lnTo>
                <a:lnTo>
                  <a:pt x="13242" y="7915"/>
                </a:lnTo>
                <a:lnTo>
                  <a:pt x="13157" y="7891"/>
                </a:lnTo>
                <a:lnTo>
                  <a:pt x="13088" y="7869"/>
                </a:lnTo>
                <a:lnTo>
                  <a:pt x="12995" y="7874"/>
                </a:lnTo>
                <a:lnTo>
                  <a:pt x="12928" y="7864"/>
                </a:lnTo>
                <a:lnTo>
                  <a:pt x="12864" y="7913"/>
                </a:lnTo>
                <a:lnTo>
                  <a:pt x="12785" y="7910"/>
                </a:lnTo>
                <a:lnTo>
                  <a:pt x="12769" y="7846"/>
                </a:lnTo>
                <a:lnTo>
                  <a:pt x="12763" y="7767"/>
                </a:lnTo>
                <a:lnTo>
                  <a:pt x="12697" y="7743"/>
                </a:lnTo>
                <a:lnTo>
                  <a:pt x="12667" y="7677"/>
                </a:lnTo>
                <a:lnTo>
                  <a:pt x="12675" y="7610"/>
                </a:lnTo>
                <a:lnTo>
                  <a:pt x="12626" y="7551"/>
                </a:lnTo>
                <a:lnTo>
                  <a:pt x="12564" y="7583"/>
                </a:lnTo>
                <a:lnTo>
                  <a:pt x="12485" y="7652"/>
                </a:lnTo>
                <a:lnTo>
                  <a:pt x="12418" y="7671"/>
                </a:lnTo>
                <a:lnTo>
                  <a:pt x="12350" y="7657"/>
                </a:lnTo>
                <a:lnTo>
                  <a:pt x="12281" y="7659"/>
                </a:lnTo>
                <a:lnTo>
                  <a:pt x="12209" y="7679"/>
                </a:lnTo>
                <a:lnTo>
                  <a:pt x="12140" y="7672"/>
                </a:lnTo>
                <a:lnTo>
                  <a:pt x="12071" y="7671"/>
                </a:lnTo>
                <a:lnTo>
                  <a:pt x="12004" y="7647"/>
                </a:lnTo>
                <a:lnTo>
                  <a:pt x="11936" y="7622"/>
                </a:lnTo>
                <a:lnTo>
                  <a:pt x="11864" y="7605"/>
                </a:lnTo>
                <a:lnTo>
                  <a:pt x="11788" y="7614"/>
                </a:lnTo>
                <a:lnTo>
                  <a:pt x="11765" y="7551"/>
                </a:lnTo>
                <a:lnTo>
                  <a:pt x="11753" y="7486"/>
                </a:lnTo>
                <a:lnTo>
                  <a:pt x="11689" y="7455"/>
                </a:lnTo>
                <a:lnTo>
                  <a:pt x="11625" y="7417"/>
                </a:lnTo>
                <a:lnTo>
                  <a:pt x="11559" y="7398"/>
                </a:lnTo>
                <a:lnTo>
                  <a:pt x="11482" y="7388"/>
                </a:lnTo>
                <a:lnTo>
                  <a:pt x="11409" y="7395"/>
                </a:lnTo>
                <a:lnTo>
                  <a:pt x="11345" y="7450"/>
                </a:lnTo>
                <a:lnTo>
                  <a:pt x="11332" y="7380"/>
                </a:lnTo>
                <a:lnTo>
                  <a:pt x="11249" y="7356"/>
                </a:lnTo>
                <a:lnTo>
                  <a:pt x="11177" y="7395"/>
                </a:lnTo>
                <a:lnTo>
                  <a:pt x="11140" y="7462"/>
                </a:lnTo>
                <a:lnTo>
                  <a:pt x="11066" y="7489"/>
                </a:lnTo>
                <a:lnTo>
                  <a:pt x="11037" y="7422"/>
                </a:lnTo>
                <a:lnTo>
                  <a:pt x="10997" y="7334"/>
                </a:lnTo>
                <a:lnTo>
                  <a:pt x="10930" y="7354"/>
                </a:lnTo>
                <a:lnTo>
                  <a:pt x="10884" y="7307"/>
                </a:lnTo>
                <a:close/>
                <a:moveTo>
                  <a:pt x="17148" y="7885"/>
                </a:moveTo>
                <a:lnTo>
                  <a:pt x="17117" y="7890"/>
                </a:lnTo>
                <a:lnTo>
                  <a:pt x="17057" y="7900"/>
                </a:lnTo>
                <a:lnTo>
                  <a:pt x="16989" y="7937"/>
                </a:lnTo>
                <a:lnTo>
                  <a:pt x="17079" y="8102"/>
                </a:lnTo>
                <a:lnTo>
                  <a:pt x="17153" y="8105"/>
                </a:lnTo>
                <a:lnTo>
                  <a:pt x="17175" y="8090"/>
                </a:lnTo>
                <a:lnTo>
                  <a:pt x="17141" y="7977"/>
                </a:lnTo>
                <a:lnTo>
                  <a:pt x="17148" y="7885"/>
                </a:lnTo>
                <a:close/>
                <a:moveTo>
                  <a:pt x="4653" y="7947"/>
                </a:moveTo>
                <a:lnTo>
                  <a:pt x="4550" y="8001"/>
                </a:lnTo>
                <a:lnTo>
                  <a:pt x="4572" y="8090"/>
                </a:lnTo>
                <a:lnTo>
                  <a:pt x="4494" y="8166"/>
                </a:lnTo>
                <a:lnTo>
                  <a:pt x="4518" y="8331"/>
                </a:lnTo>
                <a:lnTo>
                  <a:pt x="4602" y="8305"/>
                </a:lnTo>
                <a:lnTo>
                  <a:pt x="4584" y="8188"/>
                </a:lnTo>
                <a:lnTo>
                  <a:pt x="4653" y="8162"/>
                </a:lnTo>
                <a:lnTo>
                  <a:pt x="4681" y="8001"/>
                </a:lnTo>
                <a:lnTo>
                  <a:pt x="4653" y="7947"/>
                </a:lnTo>
                <a:close/>
                <a:moveTo>
                  <a:pt x="4755" y="8896"/>
                </a:moveTo>
                <a:lnTo>
                  <a:pt x="4668" y="9029"/>
                </a:lnTo>
                <a:lnTo>
                  <a:pt x="4536" y="9137"/>
                </a:lnTo>
                <a:lnTo>
                  <a:pt x="4412" y="9159"/>
                </a:lnTo>
                <a:lnTo>
                  <a:pt x="4331" y="9181"/>
                </a:lnTo>
                <a:lnTo>
                  <a:pt x="4292" y="9255"/>
                </a:lnTo>
                <a:lnTo>
                  <a:pt x="4324" y="9373"/>
                </a:lnTo>
                <a:lnTo>
                  <a:pt x="4415" y="9433"/>
                </a:lnTo>
                <a:lnTo>
                  <a:pt x="4469" y="9507"/>
                </a:lnTo>
                <a:lnTo>
                  <a:pt x="4382" y="9639"/>
                </a:lnTo>
                <a:lnTo>
                  <a:pt x="4250" y="9773"/>
                </a:lnTo>
                <a:lnTo>
                  <a:pt x="4201" y="9859"/>
                </a:lnTo>
                <a:lnTo>
                  <a:pt x="4398" y="9740"/>
                </a:lnTo>
                <a:lnTo>
                  <a:pt x="4503" y="9647"/>
                </a:lnTo>
                <a:lnTo>
                  <a:pt x="4619" y="9532"/>
                </a:lnTo>
                <a:lnTo>
                  <a:pt x="4668" y="9428"/>
                </a:lnTo>
                <a:lnTo>
                  <a:pt x="4733" y="9366"/>
                </a:lnTo>
                <a:lnTo>
                  <a:pt x="4784" y="9258"/>
                </a:lnTo>
                <a:lnTo>
                  <a:pt x="4765" y="9157"/>
                </a:lnTo>
                <a:lnTo>
                  <a:pt x="4717" y="9103"/>
                </a:lnTo>
                <a:lnTo>
                  <a:pt x="4786" y="9068"/>
                </a:lnTo>
                <a:lnTo>
                  <a:pt x="4813" y="8969"/>
                </a:lnTo>
                <a:lnTo>
                  <a:pt x="4755" y="8896"/>
                </a:lnTo>
                <a:close/>
                <a:moveTo>
                  <a:pt x="8977" y="9595"/>
                </a:moveTo>
                <a:lnTo>
                  <a:pt x="8908" y="9615"/>
                </a:lnTo>
                <a:lnTo>
                  <a:pt x="8905" y="9686"/>
                </a:lnTo>
                <a:lnTo>
                  <a:pt x="8893" y="9702"/>
                </a:lnTo>
                <a:lnTo>
                  <a:pt x="8940" y="9768"/>
                </a:lnTo>
                <a:lnTo>
                  <a:pt x="8980" y="9824"/>
                </a:lnTo>
                <a:lnTo>
                  <a:pt x="9027" y="9878"/>
                </a:lnTo>
                <a:lnTo>
                  <a:pt x="9081" y="9940"/>
                </a:lnTo>
                <a:lnTo>
                  <a:pt x="9117" y="9999"/>
                </a:lnTo>
                <a:lnTo>
                  <a:pt x="9123" y="10085"/>
                </a:lnTo>
                <a:lnTo>
                  <a:pt x="9186" y="10130"/>
                </a:lnTo>
                <a:lnTo>
                  <a:pt x="9260" y="10128"/>
                </a:lnTo>
                <a:lnTo>
                  <a:pt x="9309" y="10076"/>
                </a:lnTo>
                <a:lnTo>
                  <a:pt x="9315" y="10004"/>
                </a:lnTo>
                <a:lnTo>
                  <a:pt x="9315" y="9931"/>
                </a:lnTo>
                <a:lnTo>
                  <a:pt x="9310" y="9861"/>
                </a:lnTo>
                <a:lnTo>
                  <a:pt x="9299" y="9785"/>
                </a:lnTo>
                <a:lnTo>
                  <a:pt x="9228" y="9723"/>
                </a:lnTo>
                <a:lnTo>
                  <a:pt x="9164" y="9672"/>
                </a:lnTo>
                <a:lnTo>
                  <a:pt x="9070" y="9610"/>
                </a:lnTo>
                <a:lnTo>
                  <a:pt x="8977" y="9595"/>
                </a:lnTo>
                <a:close/>
                <a:moveTo>
                  <a:pt x="8923" y="10228"/>
                </a:moveTo>
                <a:lnTo>
                  <a:pt x="8977" y="10271"/>
                </a:lnTo>
                <a:lnTo>
                  <a:pt x="9038" y="10324"/>
                </a:lnTo>
                <a:lnTo>
                  <a:pt x="8994" y="10381"/>
                </a:lnTo>
                <a:lnTo>
                  <a:pt x="8964" y="10447"/>
                </a:lnTo>
                <a:lnTo>
                  <a:pt x="9021" y="10448"/>
                </a:lnTo>
                <a:lnTo>
                  <a:pt x="9027" y="10450"/>
                </a:lnTo>
                <a:lnTo>
                  <a:pt x="9100" y="10435"/>
                </a:lnTo>
                <a:lnTo>
                  <a:pt x="9113" y="10369"/>
                </a:lnTo>
                <a:lnTo>
                  <a:pt x="9162" y="10322"/>
                </a:lnTo>
                <a:lnTo>
                  <a:pt x="9090" y="10278"/>
                </a:lnTo>
                <a:lnTo>
                  <a:pt x="9007" y="10229"/>
                </a:lnTo>
                <a:lnTo>
                  <a:pt x="8923" y="10228"/>
                </a:lnTo>
                <a:close/>
                <a:moveTo>
                  <a:pt x="10236" y="12934"/>
                </a:moveTo>
                <a:lnTo>
                  <a:pt x="10165" y="12941"/>
                </a:lnTo>
                <a:lnTo>
                  <a:pt x="10152" y="13025"/>
                </a:lnTo>
                <a:lnTo>
                  <a:pt x="10162" y="13096"/>
                </a:lnTo>
                <a:lnTo>
                  <a:pt x="10184" y="13162"/>
                </a:lnTo>
                <a:lnTo>
                  <a:pt x="10248" y="13205"/>
                </a:lnTo>
                <a:lnTo>
                  <a:pt x="10285" y="13143"/>
                </a:lnTo>
                <a:lnTo>
                  <a:pt x="10271" y="13088"/>
                </a:lnTo>
                <a:lnTo>
                  <a:pt x="10271" y="13077"/>
                </a:lnTo>
                <a:lnTo>
                  <a:pt x="10265" y="13008"/>
                </a:lnTo>
                <a:lnTo>
                  <a:pt x="10236" y="12934"/>
                </a:lnTo>
                <a:close/>
                <a:moveTo>
                  <a:pt x="15646" y="17149"/>
                </a:moveTo>
                <a:lnTo>
                  <a:pt x="15579" y="17200"/>
                </a:lnTo>
                <a:lnTo>
                  <a:pt x="15552" y="17212"/>
                </a:lnTo>
                <a:lnTo>
                  <a:pt x="15532" y="17341"/>
                </a:lnTo>
                <a:lnTo>
                  <a:pt x="15471" y="17343"/>
                </a:lnTo>
                <a:lnTo>
                  <a:pt x="15522" y="17434"/>
                </a:lnTo>
                <a:lnTo>
                  <a:pt x="15510" y="17496"/>
                </a:lnTo>
                <a:lnTo>
                  <a:pt x="15607" y="17609"/>
                </a:lnTo>
                <a:lnTo>
                  <a:pt x="15680" y="17565"/>
                </a:lnTo>
                <a:lnTo>
                  <a:pt x="15754" y="17478"/>
                </a:lnTo>
                <a:lnTo>
                  <a:pt x="15804" y="17415"/>
                </a:lnTo>
                <a:lnTo>
                  <a:pt x="15939" y="17361"/>
                </a:lnTo>
                <a:lnTo>
                  <a:pt x="16018" y="17311"/>
                </a:lnTo>
                <a:lnTo>
                  <a:pt x="15985" y="17264"/>
                </a:lnTo>
                <a:lnTo>
                  <a:pt x="15852" y="17234"/>
                </a:lnTo>
                <a:lnTo>
                  <a:pt x="15783" y="17181"/>
                </a:lnTo>
                <a:lnTo>
                  <a:pt x="15646" y="17149"/>
                </a:lnTo>
                <a:close/>
                <a:moveTo>
                  <a:pt x="13064" y="18161"/>
                </a:moveTo>
                <a:lnTo>
                  <a:pt x="12926" y="18196"/>
                </a:lnTo>
                <a:lnTo>
                  <a:pt x="12832" y="18176"/>
                </a:lnTo>
                <a:lnTo>
                  <a:pt x="12716" y="18208"/>
                </a:lnTo>
                <a:lnTo>
                  <a:pt x="12663" y="18262"/>
                </a:lnTo>
                <a:lnTo>
                  <a:pt x="12579" y="18348"/>
                </a:lnTo>
                <a:lnTo>
                  <a:pt x="12539" y="18498"/>
                </a:lnTo>
                <a:lnTo>
                  <a:pt x="12525" y="18590"/>
                </a:lnTo>
                <a:lnTo>
                  <a:pt x="12423" y="18664"/>
                </a:lnTo>
                <a:lnTo>
                  <a:pt x="12320" y="18690"/>
                </a:lnTo>
                <a:lnTo>
                  <a:pt x="12382" y="18740"/>
                </a:lnTo>
                <a:lnTo>
                  <a:pt x="12325" y="18806"/>
                </a:lnTo>
                <a:lnTo>
                  <a:pt x="12254" y="18915"/>
                </a:lnTo>
                <a:lnTo>
                  <a:pt x="12214" y="18982"/>
                </a:lnTo>
                <a:lnTo>
                  <a:pt x="12224" y="19035"/>
                </a:lnTo>
                <a:lnTo>
                  <a:pt x="12275" y="19078"/>
                </a:lnTo>
                <a:lnTo>
                  <a:pt x="12364" y="19009"/>
                </a:lnTo>
                <a:lnTo>
                  <a:pt x="12406" y="19051"/>
                </a:lnTo>
                <a:lnTo>
                  <a:pt x="12448" y="19097"/>
                </a:lnTo>
                <a:lnTo>
                  <a:pt x="12534" y="19020"/>
                </a:lnTo>
                <a:lnTo>
                  <a:pt x="12539" y="18947"/>
                </a:lnTo>
                <a:lnTo>
                  <a:pt x="12584" y="18903"/>
                </a:lnTo>
                <a:lnTo>
                  <a:pt x="12621" y="18797"/>
                </a:lnTo>
                <a:lnTo>
                  <a:pt x="12687" y="18713"/>
                </a:lnTo>
                <a:lnTo>
                  <a:pt x="12783" y="18617"/>
                </a:lnTo>
                <a:lnTo>
                  <a:pt x="12864" y="18543"/>
                </a:lnTo>
                <a:lnTo>
                  <a:pt x="12941" y="18494"/>
                </a:lnTo>
                <a:lnTo>
                  <a:pt x="13064" y="18319"/>
                </a:lnTo>
                <a:lnTo>
                  <a:pt x="13101" y="18201"/>
                </a:lnTo>
                <a:lnTo>
                  <a:pt x="13064" y="18161"/>
                </a:lnTo>
                <a:close/>
                <a:moveTo>
                  <a:pt x="12078" y="19018"/>
                </a:moveTo>
                <a:lnTo>
                  <a:pt x="11978" y="19085"/>
                </a:lnTo>
                <a:lnTo>
                  <a:pt x="11921" y="19179"/>
                </a:lnTo>
                <a:lnTo>
                  <a:pt x="11876" y="19252"/>
                </a:lnTo>
                <a:lnTo>
                  <a:pt x="11859" y="19277"/>
                </a:lnTo>
                <a:lnTo>
                  <a:pt x="11879" y="19328"/>
                </a:lnTo>
                <a:lnTo>
                  <a:pt x="11845" y="19368"/>
                </a:lnTo>
                <a:lnTo>
                  <a:pt x="11734" y="19380"/>
                </a:lnTo>
                <a:lnTo>
                  <a:pt x="11697" y="19454"/>
                </a:lnTo>
                <a:lnTo>
                  <a:pt x="11674" y="19562"/>
                </a:lnTo>
                <a:lnTo>
                  <a:pt x="11751" y="19565"/>
                </a:lnTo>
                <a:lnTo>
                  <a:pt x="11830" y="19511"/>
                </a:lnTo>
                <a:lnTo>
                  <a:pt x="11931" y="19506"/>
                </a:lnTo>
                <a:lnTo>
                  <a:pt x="12056" y="19525"/>
                </a:lnTo>
                <a:lnTo>
                  <a:pt x="12091" y="19607"/>
                </a:lnTo>
                <a:lnTo>
                  <a:pt x="12163" y="19625"/>
                </a:lnTo>
                <a:lnTo>
                  <a:pt x="12155" y="19548"/>
                </a:lnTo>
                <a:lnTo>
                  <a:pt x="12283" y="19646"/>
                </a:lnTo>
                <a:lnTo>
                  <a:pt x="12344" y="19735"/>
                </a:lnTo>
                <a:lnTo>
                  <a:pt x="12468" y="19740"/>
                </a:lnTo>
                <a:lnTo>
                  <a:pt x="12562" y="19780"/>
                </a:lnTo>
                <a:lnTo>
                  <a:pt x="12618" y="19760"/>
                </a:lnTo>
                <a:lnTo>
                  <a:pt x="12537" y="19700"/>
                </a:lnTo>
                <a:lnTo>
                  <a:pt x="12399" y="19629"/>
                </a:lnTo>
                <a:lnTo>
                  <a:pt x="12320" y="19597"/>
                </a:lnTo>
                <a:lnTo>
                  <a:pt x="12320" y="19577"/>
                </a:lnTo>
                <a:lnTo>
                  <a:pt x="12246" y="19513"/>
                </a:lnTo>
                <a:lnTo>
                  <a:pt x="12226" y="19440"/>
                </a:lnTo>
                <a:lnTo>
                  <a:pt x="12234" y="19348"/>
                </a:lnTo>
                <a:lnTo>
                  <a:pt x="12330" y="19287"/>
                </a:lnTo>
                <a:lnTo>
                  <a:pt x="12327" y="19243"/>
                </a:lnTo>
                <a:lnTo>
                  <a:pt x="12163" y="19225"/>
                </a:lnTo>
                <a:lnTo>
                  <a:pt x="12105" y="19168"/>
                </a:lnTo>
                <a:lnTo>
                  <a:pt x="12169" y="19053"/>
                </a:lnTo>
                <a:lnTo>
                  <a:pt x="12108" y="19046"/>
                </a:lnTo>
                <a:lnTo>
                  <a:pt x="12078" y="19018"/>
                </a:lnTo>
                <a:close/>
                <a:moveTo>
                  <a:pt x="14188" y="20521"/>
                </a:moveTo>
                <a:lnTo>
                  <a:pt x="14071" y="20524"/>
                </a:lnTo>
                <a:lnTo>
                  <a:pt x="13941" y="20536"/>
                </a:lnTo>
                <a:lnTo>
                  <a:pt x="13843" y="20548"/>
                </a:lnTo>
                <a:lnTo>
                  <a:pt x="13786" y="20585"/>
                </a:lnTo>
                <a:lnTo>
                  <a:pt x="13882" y="20588"/>
                </a:lnTo>
                <a:lnTo>
                  <a:pt x="14032" y="20582"/>
                </a:lnTo>
                <a:lnTo>
                  <a:pt x="14093" y="20580"/>
                </a:lnTo>
                <a:lnTo>
                  <a:pt x="14173" y="20575"/>
                </a:lnTo>
                <a:lnTo>
                  <a:pt x="14274" y="20561"/>
                </a:lnTo>
                <a:lnTo>
                  <a:pt x="14345" y="20536"/>
                </a:lnTo>
                <a:lnTo>
                  <a:pt x="14315" y="20524"/>
                </a:lnTo>
                <a:lnTo>
                  <a:pt x="14188" y="20521"/>
                </a:lnTo>
                <a:close/>
                <a:moveTo>
                  <a:pt x="13823" y="20937"/>
                </a:moveTo>
                <a:lnTo>
                  <a:pt x="13769" y="20962"/>
                </a:lnTo>
                <a:lnTo>
                  <a:pt x="13887" y="20957"/>
                </a:lnTo>
                <a:lnTo>
                  <a:pt x="13889" y="20942"/>
                </a:lnTo>
                <a:lnTo>
                  <a:pt x="13823" y="20937"/>
                </a:lnTo>
                <a:close/>
                <a:moveTo>
                  <a:pt x="13963" y="20944"/>
                </a:moveTo>
                <a:lnTo>
                  <a:pt x="13928" y="20957"/>
                </a:lnTo>
                <a:lnTo>
                  <a:pt x="13880" y="20967"/>
                </a:lnTo>
                <a:lnTo>
                  <a:pt x="13921" y="20996"/>
                </a:lnTo>
                <a:lnTo>
                  <a:pt x="14008" y="20982"/>
                </a:lnTo>
                <a:lnTo>
                  <a:pt x="13993" y="20949"/>
                </a:lnTo>
                <a:lnTo>
                  <a:pt x="13963" y="20944"/>
                </a:lnTo>
                <a:close/>
                <a:moveTo>
                  <a:pt x="12069" y="21238"/>
                </a:moveTo>
                <a:lnTo>
                  <a:pt x="11970" y="21243"/>
                </a:lnTo>
                <a:lnTo>
                  <a:pt x="11860" y="21265"/>
                </a:lnTo>
                <a:lnTo>
                  <a:pt x="11835" y="21299"/>
                </a:lnTo>
                <a:lnTo>
                  <a:pt x="11898" y="21307"/>
                </a:lnTo>
                <a:lnTo>
                  <a:pt x="11941" y="21292"/>
                </a:lnTo>
                <a:lnTo>
                  <a:pt x="12024" y="21290"/>
                </a:lnTo>
                <a:lnTo>
                  <a:pt x="12089" y="21262"/>
                </a:lnTo>
                <a:lnTo>
                  <a:pt x="12069" y="21238"/>
                </a:lnTo>
                <a:close/>
                <a:moveTo>
                  <a:pt x="11837" y="21332"/>
                </a:moveTo>
                <a:lnTo>
                  <a:pt x="11722" y="21356"/>
                </a:lnTo>
                <a:lnTo>
                  <a:pt x="11610" y="21379"/>
                </a:lnTo>
                <a:lnTo>
                  <a:pt x="11595" y="21385"/>
                </a:lnTo>
                <a:lnTo>
                  <a:pt x="11574" y="21411"/>
                </a:lnTo>
                <a:lnTo>
                  <a:pt x="11611" y="21405"/>
                </a:lnTo>
                <a:lnTo>
                  <a:pt x="11716" y="21379"/>
                </a:lnTo>
                <a:lnTo>
                  <a:pt x="11773" y="21371"/>
                </a:lnTo>
                <a:lnTo>
                  <a:pt x="11862" y="21349"/>
                </a:lnTo>
                <a:lnTo>
                  <a:pt x="11837" y="21332"/>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If we step out of Abiding:"/>
          <p:cNvSpPr txBox="1">
            <a:spLocks noGrp="1"/>
          </p:cNvSpPr>
          <p:nvPr>
            <p:ph type="body" idx="13"/>
          </p:nvPr>
        </p:nvSpPr>
        <p:spPr>
          <a:xfrm>
            <a:off x="118146" y="524660"/>
            <a:ext cx="13004801" cy="937264"/>
          </a:xfrm>
          <a:prstGeom prst="rect">
            <a:avLst/>
          </a:prstGeom>
          <a:solidFill>
            <a:schemeClr val="accent1"/>
          </a:solidFill>
        </p:spPr>
        <p:txBody>
          <a:bodyPr/>
          <a:lstStyle>
            <a:lvl1pPr algn="ctr" defTabSz="584200">
              <a:defRPr sz="6600" spc="0">
                <a:solidFill>
                  <a:srgbClr val="FFFFFF"/>
                </a:solidFill>
                <a:latin typeface="+mn-lt"/>
                <a:ea typeface="+mn-ea"/>
                <a:cs typeface="+mn-cs"/>
                <a:sym typeface="DIN Condensed"/>
              </a:defRPr>
            </a:lvl1pPr>
          </a:lstStyle>
          <a:p>
            <a:r>
              <a:t>If we step out of Abiding:</a:t>
            </a:r>
          </a:p>
        </p:txBody>
      </p:sp>
      <p:sp>
        <p:nvSpPr>
          <p:cNvPr id="192" name="We can move in to a works based mentality.…"/>
          <p:cNvSpPr txBox="1">
            <a:spLocks noGrp="1"/>
          </p:cNvSpPr>
          <p:nvPr>
            <p:ph type="body" sz="half" idx="1"/>
          </p:nvPr>
        </p:nvSpPr>
        <p:spPr>
          <a:xfrm>
            <a:off x="406400" y="2762250"/>
            <a:ext cx="6299200" cy="6108700"/>
          </a:xfrm>
          <a:prstGeom prst="rect">
            <a:avLst/>
          </a:prstGeom>
        </p:spPr>
        <p:txBody>
          <a:bodyPr/>
          <a:lstStyle/>
          <a:p>
            <a:pPr marL="351155" indent="-351155" defTabSz="461518">
              <a:spcBef>
                <a:spcPts val="2200"/>
              </a:spcBef>
              <a:defRPr sz="3476"/>
            </a:pPr>
            <a:r>
              <a:t>We can move in to a works based mentality. </a:t>
            </a:r>
          </a:p>
          <a:p>
            <a:pPr marL="351155" indent="-351155" defTabSz="461518">
              <a:spcBef>
                <a:spcPts val="2200"/>
              </a:spcBef>
              <a:defRPr sz="3476"/>
            </a:pPr>
            <a:r>
              <a:t>Feelings of inadequacy.</a:t>
            </a:r>
          </a:p>
          <a:p>
            <a:pPr marL="351155" indent="-351155" defTabSz="461518">
              <a:spcBef>
                <a:spcPts val="2200"/>
              </a:spcBef>
              <a:defRPr sz="3476"/>
            </a:pPr>
            <a:r>
              <a:t>Pressure to perform and maintain an image. </a:t>
            </a:r>
          </a:p>
          <a:p>
            <a:pPr marL="351155" indent="-351155" defTabSz="461518">
              <a:spcBef>
                <a:spcPts val="2200"/>
              </a:spcBef>
              <a:defRPr sz="3476"/>
            </a:pPr>
            <a:r>
              <a:t>A transactional approach in how we relate to people. </a:t>
            </a:r>
          </a:p>
          <a:p>
            <a:pPr marL="351155" indent="-351155" defTabSz="461518">
              <a:spcBef>
                <a:spcPts val="2200"/>
              </a:spcBef>
              <a:defRPr sz="3476"/>
            </a:pPr>
            <a:r>
              <a:t>At an extreme, burnout.</a:t>
            </a:r>
          </a:p>
        </p:txBody>
      </p:sp>
      <p:sp>
        <p:nvSpPr>
          <p:cNvPr id="193" name="Pacific Rim"/>
          <p:cNvSpPr/>
          <p:nvPr/>
        </p:nvSpPr>
        <p:spPr>
          <a:xfrm>
            <a:off x="7169466" y="2191066"/>
            <a:ext cx="5371468" cy="537146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a:miter lim="400000"/>
          </a:ln>
        </p:spPr>
        <p:txBody>
          <a:bodyPr lIns="50800" tIns="50800" rIns="50800" bIns="50800" anchor="ctr"/>
          <a:lstStyle/>
          <a:p>
            <a:pPr algn="ctr">
              <a:lnSpc>
                <a:spcPct val="80000"/>
              </a:lnSpc>
              <a:spcBef>
                <a:spcPts val="0"/>
              </a:spcBef>
              <a:defRPr sz="2800" cap="all">
                <a:solidFill>
                  <a:srgbClr val="FFFFFF"/>
                </a:solidFill>
                <a:latin typeface="+mn-lt"/>
                <a:ea typeface="+mn-ea"/>
                <a:cs typeface="+mn-cs"/>
                <a:sym typeface="DIN Condensed"/>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herefore go and make disciples of all nations, baptising them in the name of the Father and of the Son and of the Holy Spirit, 20 and teaching them to obey everything I have commanded you. And surely I am with you always, to the very end of the age.”"/>
          <p:cNvSpPr txBox="1">
            <a:spLocks noGrp="1"/>
          </p:cNvSpPr>
          <p:nvPr>
            <p:ph type="body" idx="13"/>
          </p:nvPr>
        </p:nvSpPr>
        <p:spPr>
          <a:xfrm>
            <a:off x="5892800" y="2641600"/>
            <a:ext cx="6705600" cy="4042132"/>
          </a:xfrm>
          <a:prstGeom prst="rect">
            <a:avLst/>
          </a:prstGeom>
        </p:spPr>
        <p:txBody>
          <a:bodyPr/>
          <a:lstStyle/>
          <a:p>
            <a:pPr>
              <a:defRPr sz="4400"/>
            </a:pPr>
            <a:r>
              <a:rPr sz="3200" dirty="0"/>
              <a:t>“Therefore go and make disciples of all nations, </a:t>
            </a:r>
            <a:r>
              <a:rPr sz="3200" dirty="0" err="1"/>
              <a:t>baptising</a:t>
            </a:r>
            <a:r>
              <a:rPr sz="3200" dirty="0"/>
              <a:t> them in the name of the Father and of the Son and of the Holy Spirit, </a:t>
            </a:r>
            <a:r>
              <a:rPr sz="3200" b="1" dirty="0">
                <a:latin typeface="Arial"/>
                <a:ea typeface="Arial"/>
                <a:cs typeface="Arial"/>
                <a:sym typeface="Arial"/>
              </a:rPr>
              <a:t>20 </a:t>
            </a:r>
            <a:r>
              <a:rPr sz="3200" dirty="0"/>
              <a:t>and teaching them to obey everything I have commanded you. And surely I am with you always, to the very end of the age.” </a:t>
            </a:r>
          </a:p>
        </p:txBody>
      </p:sp>
      <p:sp>
        <p:nvSpPr>
          <p:cNvPr id="196" name="- Matthew 28:19"/>
          <p:cNvSpPr txBox="1">
            <a:spLocks noGrp="1"/>
          </p:cNvSpPr>
          <p:nvPr>
            <p:ph type="body" idx="15"/>
          </p:nvPr>
        </p:nvSpPr>
        <p:spPr>
          <a:xfrm>
            <a:off x="5892800" y="7789333"/>
            <a:ext cx="6705600" cy="863601"/>
          </a:xfrm>
          <a:prstGeom prst="rect">
            <a:avLst/>
          </a:prstGeom>
        </p:spPr>
        <p:txBody>
          <a:bodyPr/>
          <a:lstStyle>
            <a:lvl1pPr defTabSz="584200">
              <a:lnSpc>
                <a:spcPct val="80000"/>
              </a:lnSpc>
              <a:defRPr sz="3700" cap="all">
                <a:solidFill>
                  <a:srgbClr val="FFFFFF"/>
                </a:solidFill>
              </a:defRPr>
            </a:lvl1pPr>
          </a:lstStyle>
          <a:p>
            <a:r>
              <a:t>- Matthew 28:19</a:t>
            </a:r>
          </a:p>
        </p:txBody>
      </p:sp>
      <p:grpSp>
        <p:nvGrpSpPr>
          <p:cNvPr id="199" name="Group"/>
          <p:cNvGrpSpPr/>
          <p:nvPr/>
        </p:nvGrpSpPr>
        <p:grpSpPr>
          <a:xfrm>
            <a:off x="-10000" y="-156187"/>
            <a:ext cx="5506400" cy="10065974"/>
            <a:chOff x="0" y="0"/>
            <a:chExt cx="5506398" cy="10065972"/>
          </a:xfrm>
        </p:grpSpPr>
        <p:sp>
          <p:nvSpPr>
            <p:cNvPr id="197" name="Rectangle"/>
            <p:cNvSpPr/>
            <p:nvPr/>
          </p:nvSpPr>
          <p:spPr>
            <a:xfrm>
              <a:off x="0" y="0"/>
              <a:ext cx="5506399" cy="10065973"/>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198" name="Pacific Rim"/>
            <p:cNvSpPr/>
            <p:nvPr/>
          </p:nvSpPr>
          <p:spPr>
            <a:xfrm>
              <a:off x="352718" y="2632505"/>
              <a:ext cx="4800963" cy="48009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
        <p:nvSpPr>
          <p:cNvPr id="200" name="This is a central missional command. It can Elicit different responses in us, depending on our filter.…"/>
          <p:cNvSpPr txBox="1"/>
          <p:nvPr/>
        </p:nvSpPr>
        <p:spPr>
          <a:xfrm>
            <a:off x="240269" y="342430"/>
            <a:ext cx="12524262" cy="1136721"/>
          </a:xfrm>
          <a:prstGeom prst="rect">
            <a:avLst/>
          </a:prstGeom>
          <a:blipFill>
            <a:blip r:embed="rId2"/>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lnSpc>
                <a:spcPct val="80000"/>
              </a:lnSpc>
              <a:spcBef>
                <a:spcPts val="0"/>
              </a:spcBef>
              <a:defRPr sz="2800" cap="all">
                <a:solidFill>
                  <a:srgbClr val="FFFFFF"/>
                </a:solidFill>
                <a:latin typeface="+mn-lt"/>
                <a:ea typeface="+mn-ea"/>
                <a:cs typeface="+mn-cs"/>
                <a:sym typeface="DIN Condensed"/>
              </a:defRPr>
            </a:pPr>
            <a:r>
              <a:rPr lang="en-CA" dirty="0"/>
              <a:t>Commands</a:t>
            </a:r>
            <a:r>
              <a:rPr dirty="0"/>
              <a:t> </a:t>
            </a:r>
            <a:r>
              <a:rPr lang="en-CA" dirty="0"/>
              <a:t>such as this </a:t>
            </a:r>
            <a:r>
              <a:rPr dirty="0"/>
              <a:t>can Elicit different responses in us, </a:t>
            </a:r>
            <a:endParaRPr lang="en-CA" dirty="0"/>
          </a:p>
          <a:p>
            <a:pPr algn="ctr">
              <a:lnSpc>
                <a:spcPct val="80000"/>
              </a:lnSpc>
              <a:spcBef>
                <a:spcPts val="0"/>
              </a:spcBef>
              <a:defRPr sz="2800" cap="all">
                <a:solidFill>
                  <a:srgbClr val="FFFFFF"/>
                </a:solidFill>
                <a:latin typeface="+mn-lt"/>
                <a:ea typeface="+mn-ea"/>
                <a:cs typeface="+mn-cs"/>
                <a:sym typeface="DIN Condensed"/>
              </a:defRPr>
            </a:pPr>
            <a:r>
              <a:rPr dirty="0"/>
              <a:t>depending on our filter.</a:t>
            </a:r>
          </a:p>
          <a:p>
            <a:pPr algn="ctr">
              <a:lnSpc>
                <a:spcPct val="80000"/>
              </a:lnSpc>
              <a:spcBef>
                <a:spcPts val="0"/>
              </a:spcBef>
              <a:defRPr sz="2800" cap="all">
                <a:solidFill>
                  <a:srgbClr val="FFFFFF"/>
                </a:solidFill>
                <a:latin typeface="+mn-lt"/>
                <a:ea typeface="+mn-ea"/>
                <a:cs typeface="+mn-cs"/>
                <a:sym typeface="DIN Condensed"/>
              </a:defRPr>
            </a:pPr>
            <a:r>
              <a:rPr dirty="0"/>
              <a:t>Abiding relationship or Works mentality?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What have I been up to?…"/>
          <p:cNvSpPr txBox="1">
            <a:spLocks noGrp="1"/>
          </p:cNvSpPr>
          <p:nvPr>
            <p:ph type="body" idx="13"/>
          </p:nvPr>
        </p:nvSpPr>
        <p:spPr>
          <a:xfrm>
            <a:off x="5772025" y="2024737"/>
            <a:ext cx="6705601" cy="6565900"/>
          </a:xfrm>
          <a:prstGeom prst="rect">
            <a:avLst/>
          </a:prstGeom>
        </p:spPr>
        <p:txBody>
          <a:bodyPr/>
          <a:lstStyle/>
          <a:p>
            <a:pPr algn="ctr">
              <a:lnSpc>
                <a:spcPct val="100000"/>
              </a:lnSpc>
              <a:defRPr sz="6500"/>
            </a:pPr>
            <a:br>
              <a:rPr lang="en-US" sz="2800" dirty="0"/>
            </a:br>
            <a:r>
              <a:rPr lang="en-US" sz="2800" b="1" baseline="30000" dirty="0"/>
              <a:t>13 </a:t>
            </a:r>
            <a:r>
              <a:rPr lang="en-US" sz="2800" dirty="0"/>
              <a:t>You formed my innermost being, shaping my delicate inside</a:t>
            </a:r>
            <a:br>
              <a:rPr lang="en-US" sz="2800" dirty="0"/>
            </a:br>
            <a:r>
              <a:rPr lang="en-US" sz="2800" dirty="0"/>
              <a:t>    and my intricate outside,</a:t>
            </a:r>
            <a:br>
              <a:rPr lang="en-US" sz="2800" dirty="0"/>
            </a:br>
            <a:r>
              <a:rPr lang="en-US" sz="2800" dirty="0"/>
              <a:t>    and wove them all together in my mother’s womb.</a:t>
            </a:r>
            <a:r>
              <a:rPr lang="en-US" sz="2800" baseline="30000" dirty="0"/>
              <a:t>[</a:t>
            </a:r>
            <a:r>
              <a:rPr lang="en-US" sz="2800" baseline="30000" dirty="0">
                <a:hlinkClick r:id="rId2" tooltip="See footnote d"/>
              </a:rPr>
              <a:t>d</a:t>
            </a:r>
            <a:r>
              <a:rPr lang="en-US" sz="2800" baseline="30000" dirty="0"/>
              <a:t>]</a:t>
            </a:r>
            <a:br>
              <a:rPr lang="en-US" sz="2800" dirty="0"/>
            </a:br>
            <a:r>
              <a:rPr lang="en-US" sz="2800" b="1" baseline="30000" dirty="0"/>
              <a:t>14 </a:t>
            </a:r>
            <a:r>
              <a:rPr lang="en-US" sz="2800" dirty="0"/>
              <a:t>I thank you, God, for making me so mysteriously complex!</a:t>
            </a:r>
            <a:br>
              <a:rPr lang="en-US" sz="2800" dirty="0"/>
            </a:br>
            <a:r>
              <a:rPr lang="en-US" sz="2800" dirty="0"/>
              <a:t>    Everything you do is marvelously breathtaking.</a:t>
            </a:r>
            <a:br>
              <a:rPr lang="en-US" sz="2800" dirty="0"/>
            </a:br>
            <a:r>
              <a:rPr lang="en-US" sz="2800" dirty="0"/>
              <a:t>    It simply amazes me to think about it!</a:t>
            </a:r>
          </a:p>
          <a:p>
            <a:pPr algn="ctr">
              <a:lnSpc>
                <a:spcPct val="100000"/>
              </a:lnSpc>
              <a:defRPr sz="6500"/>
            </a:pPr>
            <a:endParaRPr lang="en-US" sz="2800" dirty="0"/>
          </a:p>
          <a:p>
            <a:pPr algn="ctr">
              <a:lnSpc>
                <a:spcPct val="100000"/>
              </a:lnSpc>
              <a:defRPr sz="6500"/>
            </a:pPr>
            <a:r>
              <a:rPr lang="en-US" sz="2800" dirty="0"/>
              <a:t>Psalm 139</a:t>
            </a:r>
            <a:br>
              <a:rPr lang="en-US" sz="2800" dirty="0"/>
            </a:br>
            <a:r>
              <a:rPr lang="en-US" sz="2800" dirty="0"/>
              <a:t>   </a:t>
            </a:r>
            <a:endParaRPr sz="2800" dirty="0"/>
          </a:p>
        </p:txBody>
      </p:sp>
      <p:grpSp>
        <p:nvGrpSpPr>
          <p:cNvPr id="209" name="Group"/>
          <p:cNvGrpSpPr/>
          <p:nvPr/>
        </p:nvGrpSpPr>
        <p:grpSpPr>
          <a:xfrm>
            <a:off x="-10000" y="-23738"/>
            <a:ext cx="5433947" cy="9933525"/>
            <a:chOff x="0" y="0"/>
            <a:chExt cx="5433945" cy="9933523"/>
          </a:xfrm>
        </p:grpSpPr>
        <p:sp>
          <p:nvSpPr>
            <p:cNvPr id="207" name="Rectangle"/>
            <p:cNvSpPr/>
            <p:nvPr/>
          </p:nvSpPr>
          <p:spPr>
            <a:xfrm>
              <a:off x="0" y="0"/>
              <a:ext cx="5433946" cy="9933524"/>
            </a:xfrm>
            <a:prstGeom prst="rect">
              <a:avLst/>
            </a:prstGeom>
            <a:solidFill>
              <a:srgbClr val="222222"/>
            </a:solidFill>
            <a:ln w="25400" cap="flat">
              <a:solidFill>
                <a:srgbClr val="5B5854"/>
              </a:solidFill>
              <a:prstDash val="solid"/>
              <a:miter lim="400000"/>
            </a:ln>
            <a:effectLst/>
          </p:spPr>
          <p:txBody>
            <a:bodyPr wrap="square" lIns="50800" tIns="50800" rIns="50800" bIns="50800" numCol="1" anchor="ctr">
              <a:noAutofit/>
            </a:bodyPr>
            <a:lstStyle/>
            <a:p>
              <a:pPr algn="ctr">
                <a:lnSpc>
                  <a:spcPct val="80000"/>
                </a:lnSpc>
                <a:spcBef>
                  <a:spcPts val="0"/>
                </a:spcBef>
                <a:defRPr sz="2800" cap="all">
                  <a:latin typeface="+mn-lt"/>
                  <a:ea typeface="+mn-ea"/>
                  <a:cs typeface="+mn-cs"/>
                  <a:sym typeface="DIN Condensed"/>
                </a:defRPr>
              </a:pPr>
              <a:endParaRPr/>
            </a:p>
          </p:txBody>
        </p:sp>
        <p:sp>
          <p:nvSpPr>
            <p:cNvPr id="208" name="Pacific Rim"/>
            <p:cNvSpPr/>
            <p:nvPr/>
          </p:nvSpPr>
          <p:spPr>
            <a:xfrm>
              <a:off x="348077" y="2597866"/>
              <a:ext cx="4737792" cy="473779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7720" y="0"/>
                    <a:pt x="4944" y="1303"/>
                    <a:pt x="2974" y="3378"/>
                  </a:cubicBezTo>
                  <a:cubicBezTo>
                    <a:pt x="2840" y="3517"/>
                    <a:pt x="2709" y="3662"/>
                    <a:pt x="2580" y="3813"/>
                  </a:cubicBezTo>
                  <a:cubicBezTo>
                    <a:pt x="2532" y="3869"/>
                    <a:pt x="2481" y="3923"/>
                    <a:pt x="2434" y="3981"/>
                  </a:cubicBezTo>
                  <a:cubicBezTo>
                    <a:pt x="2271" y="4181"/>
                    <a:pt x="2114" y="4391"/>
                    <a:pt x="1963" y="4611"/>
                  </a:cubicBezTo>
                  <a:cubicBezTo>
                    <a:pt x="1837" y="4789"/>
                    <a:pt x="1722" y="4975"/>
                    <a:pt x="1608" y="5161"/>
                  </a:cubicBezTo>
                  <a:cubicBezTo>
                    <a:pt x="595" y="6805"/>
                    <a:pt x="0" y="8732"/>
                    <a:pt x="0" y="10800"/>
                  </a:cubicBezTo>
                  <a:cubicBezTo>
                    <a:pt x="0" y="16755"/>
                    <a:pt x="4845" y="21600"/>
                    <a:pt x="10800" y="21600"/>
                  </a:cubicBezTo>
                  <a:cubicBezTo>
                    <a:pt x="16755" y="21600"/>
                    <a:pt x="21600" y="16755"/>
                    <a:pt x="21600" y="10800"/>
                  </a:cubicBezTo>
                  <a:cubicBezTo>
                    <a:pt x="21600" y="4845"/>
                    <a:pt x="16755" y="0"/>
                    <a:pt x="10800" y="0"/>
                  </a:cubicBezTo>
                  <a:close/>
                  <a:moveTo>
                    <a:pt x="10800" y="54"/>
                  </a:moveTo>
                  <a:cubicBezTo>
                    <a:pt x="10840" y="54"/>
                    <a:pt x="10879" y="57"/>
                    <a:pt x="10918" y="57"/>
                  </a:cubicBezTo>
                  <a:cubicBezTo>
                    <a:pt x="10921" y="57"/>
                    <a:pt x="10924" y="57"/>
                    <a:pt x="10928" y="57"/>
                  </a:cubicBezTo>
                  <a:cubicBezTo>
                    <a:pt x="11109" y="59"/>
                    <a:pt x="11289" y="65"/>
                    <a:pt x="11468" y="76"/>
                  </a:cubicBezTo>
                  <a:cubicBezTo>
                    <a:pt x="11469" y="76"/>
                    <a:pt x="11470" y="76"/>
                    <a:pt x="11470" y="76"/>
                  </a:cubicBezTo>
                  <a:lnTo>
                    <a:pt x="11497" y="86"/>
                  </a:lnTo>
                  <a:lnTo>
                    <a:pt x="11371" y="88"/>
                  </a:lnTo>
                  <a:lnTo>
                    <a:pt x="11475" y="99"/>
                  </a:lnTo>
                  <a:lnTo>
                    <a:pt x="11658" y="111"/>
                  </a:lnTo>
                  <a:lnTo>
                    <a:pt x="11933" y="126"/>
                  </a:lnTo>
                  <a:lnTo>
                    <a:pt x="12108" y="136"/>
                  </a:lnTo>
                  <a:cubicBezTo>
                    <a:pt x="12132" y="139"/>
                    <a:pt x="12155" y="142"/>
                    <a:pt x="12179" y="145"/>
                  </a:cubicBezTo>
                  <a:lnTo>
                    <a:pt x="12106" y="140"/>
                  </a:lnTo>
                  <a:lnTo>
                    <a:pt x="11899" y="133"/>
                  </a:lnTo>
                  <a:lnTo>
                    <a:pt x="11736" y="123"/>
                  </a:lnTo>
                  <a:lnTo>
                    <a:pt x="11623" y="126"/>
                  </a:lnTo>
                  <a:lnTo>
                    <a:pt x="11497" y="118"/>
                  </a:lnTo>
                  <a:lnTo>
                    <a:pt x="11318" y="108"/>
                  </a:lnTo>
                  <a:lnTo>
                    <a:pt x="11063" y="96"/>
                  </a:lnTo>
                  <a:lnTo>
                    <a:pt x="10857" y="96"/>
                  </a:lnTo>
                  <a:lnTo>
                    <a:pt x="10709" y="113"/>
                  </a:lnTo>
                  <a:lnTo>
                    <a:pt x="10517" y="125"/>
                  </a:lnTo>
                  <a:lnTo>
                    <a:pt x="10436" y="135"/>
                  </a:lnTo>
                  <a:lnTo>
                    <a:pt x="10356" y="148"/>
                  </a:lnTo>
                  <a:lnTo>
                    <a:pt x="10376" y="175"/>
                  </a:lnTo>
                  <a:lnTo>
                    <a:pt x="10425" y="183"/>
                  </a:lnTo>
                  <a:lnTo>
                    <a:pt x="10514" y="183"/>
                  </a:lnTo>
                  <a:lnTo>
                    <a:pt x="10563" y="207"/>
                  </a:lnTo>
                  <a:lnTo>
                    <a:pt x="10635" y="215"/>
                  </a:lnTo>
                  <a:lnTo>
                    <a:pt x="10807" y="221"/>
                  </a:lnTo>
                  <a:lnTo>
                    <a:pt x="10903" y="241"/>
                  </a:lnTo>
                  <a:lnTo>
                    <a:pt x="11041" y="263"/>
                  </a:lnTo>
                  <a:lnTo>
                    <a:pt x="10997" y="286"/>
                  </a:lnTo>
                  <a:lnTo>
                    <a:pt x="11103" y="337"/>
                  </a:lnTo>
                  <a:lnTo>
                    <a:pt x="11217" y="399"/>
                  </a:lnTo>
                  <a:lnTo>
                    <a:pt x="11280" y="446"/>
                  </a:lnTo>
                  <a:lnTo>
                    <a:pt x="11349" y="428"/>
                  </a:lnTo>
                  <a:lnTo>
                    <a:pt x="11458" y="384"/>
                  </a:lnTo>
                  <a:lnTo>
                    <a:pt x="11610" y="372"/>
                  </a:lnTo>
                  <a:lnTo>
                    <a:pt x="11667" y="404"/>
                  </a:lnTo>
                  <a:lnTo>
                    <a:pt x="11751" y="421"/>
                  </a:lnTo>
                  <a:lnTo>
                    <a:pt x="11749" y="481"/>
                  </a:lnTo>
                  <a:lnTo>
                    <a:pt x="11724" y="522"/>
                  </a:lnTo>
                  <a:lnTo>
                    <a:pt x="11881" y="547"/>
                  </a:lnTo>
                  <a:lnTo>
                    <a:pt x="11896" y="571"/>
                  </a:lnTo>
                  <a:lnTo>
                    <a:pt x="11982" y="618"/>
                  </a:lnTo>
                  <a:lnTo>
                    <a:pt x="12047" y="648"/>
                  </a:lnTo>
                  <a:lnTo>
                    <a:pt x="12128" y="646"/>
                  </a:lnTo>
                  <a:lnTo>
                    <a:pt x="12212" y="668"/>
                  </a:lnTo>
                  <a:lnTo>
                    <a:pt x="12342" y="714"/>
                  </a:lnTo>
                  <a:lnTo>
                    <a:pt x="12411" y="714"/>
                  </a:lnTo>
                  <a:lnTo>
                    <a:pt x="12463" y="633"/>
                  </a:lnTo>
                  <a:lnTo>
                    <a:pt x="12468" y="584"/>
                  </a:lnTo>
                  <a:lnTo>
                    <a:pt x="12628" y="566"/>
                  </a:lnTo>
                  <a:lnTo>
                    <a:pt x="12552" y="512"/>
                  </a:lnTo>
                  <a:lnTo>
                    <a:pt x="12525" y="466"/>
                  </a:lnTo>
                  <a:lnTo>
                    <a:pt x="12547" y="443"/>
                  </a:lnTo>
                  <a:lnTo>
                    <a:pt x="12635" y="433"/>
                  </a:lnTo>
                  <a:lnTo>
                    <a:pt x="12783" y="438"/>
                  </a:lnTo>
                  <a:lnTo>
                    <a:pt x="12970" y="465"/>
                  </a:lnTo>
                  <a:lnTo>
                    <a:pt x="12924" y="434"/>
                  </a:lnTo>
                  <a:lnTo>
                    <a:pt x="12945" y="387"/>
                  </a:lnTo>
                  <a:lnTo>
                    <a:pt x="13054" y="382"/>
                  </a:lnTo>
                  <a:lnTo>
                    <a:pt x="13155" y="399"/>
                  </a:lnTo>
                  <a:lnTo>
                    <a:pt x="13268" y="458"/>
                  </a:lnTo>
                  <a:lnTo>
                    <a:pt x="13283" y="498"/>
                  </a:lnTo>
                  <a:lnTo>
                    <a:pt x="13258" y="529"/>
                  </a:lnTo>
                  <a:lnTo>
                    <a:pt x="13190" y="544"/>
                  </a:lnTo>
                  <a:lnTo>
                    <a:pt x="13293" y="579"/>
                  </a:lnTo>
                  <a:lnTo>
                    <a:pt x="13450" y="631"/>
                  </a:lnTo>
                  <a:lnTo>
                    <a:pt x="13524" y="675"/>
                  </a:lnTo>
                  <a:lnTo>
                    <a:pt x="13623" y="724"/>
                  </a:lnTo>
                  <a:lnTo>
                    <a:pt x="13655" y="761"/>
                  </a:lnTo>
                  <a:lnTo>
                    <a:pt x="13717" y="805"/>
                  </a:lnTo>
                  <a:lnTo>
                    <a:pt x="13848" y="882"/>
                  </a:lnTo>
                  <a:lnTo>
                    <a:pt x="13986" y="931"/>
                  </a:lnTo>
                  <a:lnTo>
                    <a:pt x="13970" y="954"/>
                  </a:lnTo>
                  <a:lnTo>
                    <a:pt x="13904" y="934"/>
                  </a:lnTo>
                  <a:lnTo>
                    <a:pt x="13800" y="912"/>
                  </a:lnTo>
                  <a:lnTo>
                    <a:pt x="13801" y="927"/>
                  </a:lnTo>
                  <a:lnTo>
                    <a:pt x="13956" y="971"/>
                  </a:lnTo>
                  <a:lnTo>
                    <a:pt x="13917" y="1007"/>
                  </a:lnTo>
                  <a:lnTo>
                    <a:pt x="14020" y="1067"/>
                  </a:lnTo>
                  <a:lnTo>
                    <a:pt x="13909" y="1096"/>
                  </a:lnTo>
                  <a:lnTo>
                    <a:pt x="13880" y="1099"/>
                  </a:lnTo>
                  <a:lnTo>
                    <a:pt x="13892" y="1084"/>
                  </a:lnTo>
                  <a:lnTo>
                    <a:pt x="13946" y="1079"/>
                  </a:lnTo>
                  <a:lnTo>
                    <a:pt x="13896" y="1028"/>
                  </a:lnTo>
                  <a:lnTo>
                    <a:pt x="13848" y="1020"/>
                  </a:lnTo>
                  <a:lnTo>
                    <a:pt x="13811" y="1062"/>
                  </a:lnTo>
                  <a:lnTo>
                    <a:pt x="13823" y="1103"/>
                  </a:lnTo>
                  <a:lnTo>
                    <a:pt x="13827" y="1104"/>
                  </a:lnTo>
                  <a:lnTo>
                    <a:pt x="13806" y="1106"/>
                  </a:lnTo>
                  <a:lnTo>
                    <a:pt x="13623" y="1106"/>
                  </a:lnTo>
                  <a:lnTo>
                    <a:pt x="13460" y="1096"/>
                  </a:lnTo>
                  <a:lnTo>
                    <a:pt x="13364" y="1064"/>
                  </a:lnTo>
                  <a:lnTo>
                    <a:pt x="13303" y="1089"/>
                  </a:lnTo>
                  <a:lnTo>
                    <a:pt x="13210" y="1084"/>
                  </a:lnTo>
                  <a:lnTo>
                    <a:pt x="13103" y="1047"/>
                  </a:lnTo>
                  <a:lnTo>
                    <a:pt x="12965" y="1049"/>
                  </a:lnTo>
                  <a:lnTo>
                    <a:pt x="12911" y="1064"/>
                  </a:lnTo>
                  <a:lnTo>
                    <a:pt x="12778" y="1084"/>
                  </a:lnTo>
                  <a:lnTo>
                    <a:pt x="12721" y="1106"/>
                  </a:lnTo>
                  <a:lnTo>
                    <a:pt x="12672" y="1066"/>
                  </a:lnTo>
                  <a:lnTo>
                    <a:pt x="12566" y="1044"/>
                  </a:lnTo>
                  <a:lnTo>
                    <a:pt x="12384" y="1047"/>
                  </a:lnTo>
                  <a:lnTo>
                    <a:pt x="12345" y="1076"/>
                  </a:lnTo>
                  <a:lnTo>
                    <a:pt x="12357" y="1123"/>
                  </a:lnTo>
                  <a:lnTo>
                    <a:pt x="12275" y="1145"/>
                  </a:lnTo>
                  <a:lnTo>
                    <a:pt x="12248" y="1180"/>
                  </a:lnTo>
                  <a:lnTo>
                    <a:pt x="12296" y="1237"/>
                  </a:lnTo>
                  <a:lnTo>
                    <a:pt x="12376" y="1274"/>
                  </a:lnTo>
                  <a:lnTo>
                    <a:pt x="12453" y="1306"/>
                  </a:lnTo>
                  <a:lnTo>
                    <a:pt x="12541" y="1236"/>
                  </a:lnTo>
                  <a:lnTo>
                    <a:pt x="12652" y="1199"/>
                  </a:lnTo>
                  <a:lnTo>
                    <a:pt x="12776" y="1180"/>
                  </a:lnTo>
                  <a:lnTo>
                    <a:pt x="12783" y="1242"/>
                  </a:lnTo>
                  <a:lnTo>
                    <a:pt x="12702" y="1279"/>
                  </a:lnTo>
                  <a:lnTo>
                    <a:pt x="12719" y="1345"/>
                  </a:lnTo>
                  <a:lnTo>
                    <a:pt x="12867" y="1331"/>
                  </a:lnTo>
                  <a:lnTo>
                    <a:pt x="12776" y="1392"/>
                  </a:lnTo>
                  <a:lnTo>
                    <a:pt x="12860" y="1449"/>
                  </a:lnTo>
                  <a:lnTo>
                    <a:pt x="12766" y="1458"/>
                  </a:lnTo>
                  <a:lnTo>
                    <a:pt x="12731" y="1559"/>
                  </a:lnTo>
                  <a:lnTo>
                    <a:pt x="12737" y="1611"/>
                  </a:lnTo>
                  <a:lnTo>
                    <a:pt x="12785" y="1651"/>
                  </a:lnTo>
                  <a:lnTo>
                    <a:pt x="12919" y="1638"/>
                  </a:lnTo>
                  <a:lnTo>
                    <a:pt x="13039" y="1576"/>
                  </a:lnTo>
                  <a:lnTo>
                    <a:pt x="13020" y="1523"/>
                  </a:lnTo>
                  <a:lnTo>
                    <a:pt x="13024" y="1459"/>
                  </a:lnTo>
                  <a:lnTo>
                    <a:pt x="13148" y="1419"/>
                  </a:lnTo>
                  <a:lnTo>
                    <a:pt x="13192" y="1443"/>
                  </a:lnTo>
                  <a:lnTo>
                    <a:pt x="13310" y="1422"/>
                  </a:lnTo>
                  <a:lnTo>
                    <a:pt x="13212" y="1468"/>
                  </a:lnTo>
                  <a:lnTo>
                    <a:pt x="13263" y="1532"/>
                  </a:lnTo>
                  <a:lnTo>
                    <a:pt x="13330" y="1549"/>
                  </a:lnTo>
                  <a:lnTo>
                    <a:pt x="13392" y="1517"/>
                  </a:lnTo>
                  <a:lnTo>
                    <a:pt x="13470" y="1564"/>
                  </a:lnTo>
                  <a:lnTo>
                    <a:pt x="13572" y="1608"/>
                  </a:lnTo>
                  <a:lnTo>
                    <a:pt x="13611" y="1687"/>
                  </a:lnTo>
                  <a:lnTo>
                    <a:pt x="13678" y="1722"/>
                  </a:lnTo>
                  <a:lnTo>
                    <a:pt x="13660" y="1778"/>
                  </a:lnTo>
                  <a:lnTo>
                    <a:pt x="13668" y="1815"/>
                  </a:lnTo>
                  <a:lnTo>
                    <a:pt x="13719" y="1840"/>
                  </a:lnTo>
                  <a:lnTo>
                    <a:pt x="13781" y="1880"/>
                  </a:lnTo>
                  <a:lnTo>
                    <a:pt x="13855" y="1894"/>
                  </a:lnTo>
                  <a:lnTo>
                    <a:pt x="13864" y="1842"/>
                  </a:lnTo>
                  <a:lnTo>
                    <a:pt x="13981" y="1867"/>
                  </a:lnTo>
                  <a:lnTo>
                    <a:pt x="13951" y="1926"/>
                  </a:lnTo>
                  <a:lnTo>
                    <a:pt x="14013" y="1954"/>
                  </a:lnTo>
                  <a:lnTo>
                    <a:pt x="14148" y="2059"/>
                  </a:lnTo>
                  <a:lnTo>
                    <a:pt x="14192" y="2136"/>
                  </a:lnTo>
                  <a:lnTo>
                    <a:pt x="14064" y="2091"/>
                  </a:lnTo>
                  <a:lnTo>
                    <a:pt x="14045" y="2156"/>
                  </a:lnTo>
                  <a:lnTo>
                    <a:pt x="14093" y="2193"/>
                  </a:lnTo>
                  <a:lnTo>
                    <a:pt x="14118" y="2252"/>
                  </a:lnTo>
                  <a:lnTo>
                    <a:pt x="14145" y="2353"/>
                  </a:lnTo>
                  <a:lnTo>
                    <a:pt x="14130" y="2421"/>
                  </a:lnTo>
                  <a:lnTo>
                    <a:pt x="14156" y="2471"/>
                  </a:lnTo>
                  <a:lnTo>
                    <a:pt x="14214" y="2483"/>
                  </a:lnTo>
                  <a:lnTo>
                    <a:pt x="14276" y="2533"/>
                  </a:lnTo>
                  <a:lnTo>
                    <a:pt x="14158" y="2545"/>
                  </a:lnTo>
                  <a:lnTo>
                    <a:pt x="14305" y="2596"/>
                  </a:lnTo>
                  <a:lnTo>
                    <a:pt x="14202" y="2671"/>
                  </a:lnTo>
                  <a:lnTo>
                    <a:pt x="14200" y="2700"/>
                  </a:lnTo>
                  <a:lnTo>
                    <a:pt x="14283" y="2708"/>
                  </a:lnTo>
                  <a:lnTo>
                    <a:pt x="14340" y="2740"/>
                  </a:lnTo>
                  <a:lnTo>
                    <a:pt x="14286" y="2769"/>
                  </a:lnTo>
                  <a:lnTo>
                    <a:pt x="14364" y="2840"/>
                  </a:lnTo>
                  <a:lnTo>
                    <a:pt x="14466" y="2909"/>
                  </a:lnTo>
                  <a:lnTo>
                    <a:pt x="14473" y="2974"/>
                  </a:lnTo>
                  <a:lnTo>
                    <a:pt x="14547" y="3033"/>
                  </a:lnTo>
                  <a:lnTo>
                    <a:pt x="14633" y="3080"/>
                  </a:lnTo>
                  <a:lnTo>
                    <a:pt x="14633" y="3128"/>
                  </a:lnTo>
                  <a:lnTo>
                    <a:pt x="14571" y="3190"/>
                  </a:lnTo>
                  <a:lnTo>
                    <a:pt x="14550" y="3269"/>
                  </a:lnTo>
                  <a:lnTo>
                    <a:pt x="14537" y="3314"/>
                  </a:lnTo>
                  <a:lnTo>
                    <a:pt x="14497" y="3375"/>
                  </a:lnTo>
                  <a:lnTo>
                    <a:pt x="14534" y="3441"/>
                  </a:lnTo>
                  <a:lnTo>
                    <a:pt x="14515" y="3471"/>
                  </a:lnTo>
                  <a:lnTo>
                    <a:pt x="14505" y="3553"/>
                  </a:lnTo>
                  <a:lnTo>
                    <a:pt x="14453" y="3634"/>
                  </a:lnTo>
                  <a:lnTo>
                    <a:pt x="14470" y="3685"/>
                  </a:lnTo>
                  <a:lnTo>
                    <a:pt x="14438" y="3744"/>
                  </a:lnTo>
                  <a:lnTo>
                    <a:pt x="14396" y="3730"/>
                  </a:lnTo>
                  <a:lnTo>
                    <a:pt x="14380" y="3801"/>
                  </a:lnTo>
                  <a:lnTo>
                    <a:pt x="14412" y="3831"/>
                  </a:lnTo>
                  <a:lnTo>
                    <a:pt x="14328" y="3838"/>
                  </a:lnTo>
                  <a:lnTo>
                    <a:pt x="14283" y="3890"/>
                  </a:lnTo>
                  <a:lnTo>
                    <a:pt x="14364" y="3988"/>
                  </a:lnTo>
                  <a:lnTo>
                    <a:pt x="14343" y="4023"/>
                  </a:lnTo>
                  <a:lnTo>
                    <a:pt x="14401" y="4136"/>
                  </a:lnTo>
                  <a:lnTo>
                    <a:pt x="14409" y="4186"/>
                  </a:lnTo>
                  <a:lnTo>
                    <a:pt x="14476" y="4265"/>
                  </a:lnTo>
                  <a:lnTo>
                    <a:pt x="14557" y="4313"/>
                  </a:lnTo>
                  <a:lnTo>
                    <a:pt x="14614" y="4405"/>
                  </a:lnTo>
                  <a:lnTo>
                    <a:pt x="14589" y="4491"/>
                  </a:lnTo>
                  <a:lnTo>
                    <a:pt x="14665" y="4560"/>
                  </a:lnTo>
                  <a:lnTo>
                    <a:pt x="14746" y="4521"/>
                  </a:lnTo>
                  <a:lnTo>
                    <a:pt x="14835" y="4510"/>
                  </a:lnTo>
                  <a:lnTo>
                    <a:pt x="14931" y="4515"/>
                  </a:lnTo>
                  <a:lnTo>
                    <a:pt x="15017" y="4483"/>
                  </a:lnTo>
                  <a:lnTo>
                    <a:pt x="15133" y="4489"/>
                  </a:lnTo>
                  <a:lnTo>
                    <a:pt x="15104" y="4604"/>
                  </a:lnTo>
                  <a:lnTo>
                    <a:pt x="15023" y="4555"/>
                  </a:lnTo>
                  <a:lnTo>
                    <a:pt x="15008" y="4597"/>
                  </a:lnTo>
                  <a:lnTo>
                    <a:pt x="15044" y="4755"/>
                  </a:lnTo>
                  <a:lnTo>
                    <a:pt x="15081" y="4865"/>
                  </a:lnTo>
                  <a:lnTo>
                    <a:pt x="15205" y="4851"/>
                  </a:lnTo>
                  <a:lnTo>
                    <a:pt x="15281" y="4866"/>
                  </a:lnTo>
                  <a:lnTo>
                    <a:pt x="15352" y="4806"/>
                  </a:lnTo>
                  <a:lnTo>
                    <a:pt x="15362" y="4718"/>
                  </a:lnTo>
                  <a:lnTo>
                    <a:pt x="15412" y="4693"/>
                  </a:lnTo>
                  <a:lnTo>
                    <a:pt x="15380" y="4658"/>
                  </a:lnTo>
                  <a:lnTo>
                    <a:pt x="15362" y="4580"/>
                  </a:lnTo>
                  <a:lnTo>
                    <a:pt x="15370" y="4545"/>
                  </a:lnTo>
                  <a:lnTo>
                    <a:pt x="15422" y="4617"/>
                  </a:lnTo>
                  <a:lnTo>
                    <a:pt x="15461" y="4600"/>
                  </a:lnTo>
                  <a:lnTo>
                    <a:pt x="15540" y="4627"/>
                  </a:lnTo>
                  <a:lnTo>
                    <a:pt x="15579" y="4696"/>
                  </a:lnTo>
                  <a:lnTo>
                    <a:pt x="15552" y="4732"/>
                  </a:lnTo>
                  <a:lnTo>
                    <a:pt x="15616" y="4819"/>
                  </a:lnTo>
                  <a:lnTo>
                    <a:pt x="15577" y="4846"/>
                  </a:lnTo>
                  <a:lnTo>
                    <a:pt x="15572" y="4900"/>
                  </a:lnTo>
                  <a:lnTo>
                    <a:pt x="15648" y="4967"/>
                  </a:lnTo>
                  <a:lnTo>
                    <a:pt x="15719" y="5068"/>
                  </a:lnTo>
                  <a:lnTo>
                    <a:pt x="15801" y="5146"/>
                  </a:lnTo>
                  <a:lnTo>
                    <a:pt x="15887" y="5139"/>
                  </a:lnTo>
                  <a:lnTo>
                    <a:pt x="15976" y="5193"/>
                  </a:lnTo>
                  <a:lnTo>
                    <a:pt x="16032" y="5173"/>
                  </a:lnTo>
                  <a:lnTo>
                    <a:pt x="16124" y="5163"/>
                  </a:lnTo>
                  <a:lnTo>
                    <a:pt x="16123" y="5060"/>
                  </a:lnTo>
                  <a:lnTo>
                    <a:pt x="16192" y="5050"/>
                  </a:lnTo>
                  <a:lnTo>
                    <a:pt x="16245" y="5095"/>
                  </a:lnTo>
                  <a:lnTo>
                    <a:pt x="16341" y="5144"/>
                  </a:lnTo>
                  <a:lnTo>
                    <a:pt x="16353" y="5104"/>
                  </a:lnTo>
                  <a:lnTo>
                    <a:pt x="16309" y="4999"/>
                  </a:lnTo>
                  <a:lnTo>
                    <a:pt x="16394" y="5018"/>
                  </a:lnTo>
                  <a:lnTo>
                    <a:pt x="16341" y="4969"/>
                  </a:lnTo>
                  <a:lnTo>
                    <a:pt x="16432" y="4969"/>
                  </a:lnTo>
                  <a:lnTo>
                    <a:pt x="16383" y="4900"/>
                  </a:lnTo>
                  <a:lnTo>
                    <a:pt x="16415" y="4893"/>
                  </a:lnTo>
                  <a:lnTo>
                    <a:pt x="16382" y="4789"/>
                  </a:lnTo>
                  <a:lnTo>
                    <a:pt x="16469" y="4873"/>
                  </a:lnTo>
                  <a:lnTo>
                    <a:pt x="16587" y="4949"/>
                  </a:lnTo>
                  <a:lnTo>
                    <a:pt x="16631" y="5033"/>
                  </a:lnTo>
                  <a:lnTo>
                    <a:pt x="16660" y="5067"/>
                  </a:lnTo>
                  <a:lnTo>
                    <a:pt x="16729" y="5222"/>
                  </a:lnTo>
                  <a:lnTo>
                    <a:pt x="16782" y="5296"/>
                  </a:lnTo>
                  <a:lnTo>
                    <a:pt x="16774" y="5397"/>
                  </a:lnTo>
                  <a:lnTo>
                    <a:pt x="16833" y="5530"/>
                  </a:lnTo>
                  <a:lnTo>
                    <a:pt x="16855" y="5632"/>
                  </a:lnTo>
                  <a:lnTo>
                    <a:pt x="16895" y="5762"/>
                  </a:lnTo>
                  <a:lnTo>
                    <a:pt x="16924" y="5769"/>
                  </a:lnTo>
                  <a:lnTo>
                    <a:pt x="16927" y="5610"/>
                  </a:lnTo>
                  <a:lnTo>
                    <a:pt x="16897" y="5514"/>
                  </a:lnTo>
                  <a:lnTo>
                    <a:pt x="16868" y="5405"/>
                  </a:lnTo>
                  <a:lnTo>
                    <a:pt x="16843" y="5309"/>
                  </a:lnTo>
                  <a:lnTo>
                    <a:pt x="16868" y="5265"/>
                  </a:lnTo>
                  <a:lnTo>
                    <a:pt x="16821" y="5141"/>
                  </a:lnTo>
                  <a:lnTo>
                    <a:pt x="16754" y="5075"/>
                  </a:lnTo>
                  <a:lnTo>
                    <a:pt x="16695" y="4917"/>
                  </a:lnTo>
                  <a:lnTo>
                    <a:pt x="16628" y="4861"/>
                  </a:lnTo>
                  <a:lnTo>
                    <a:pt x="16589" y="4765"/>
                  </a:lnTo>
                  <a:lnTo>
                    <a:pt x="16532" y="4656"/>
                  </a:lnTo>
                  <a:lnTo>
                    <a:pt x="16424" y="4535"/>
                  </a:lnTo>
                  <a:lnTo>
                    <a:pt x="16341" y="4548"/>
                  </a:lnTo>
                  <a:lnTo>
                    <a:pt x="16234" y="4400"/>
                  </a:lnTo>
                  <a:lnTo>
                    <a:pt x="16128" y="4308"/>
                  </a:lnTo>
                  <a:lnTo>
                    <a:pt x="16038" y="4188"/>
                  </a:lnTo>
                  <a:lnTo>
                    <a:pt x="16079" y="4186"/>
                  </a:lnTo>
                  <a:lnTo>
                    <a:pt x="16129" y="4277"/>
                  </a:lnTo>
                  <a:lnTo>
                    <a:pt x="16288" y="4375"/>
                  </a:lnTo>
                  <a:lnTo>
                    <a:pt x="16383" y="4407"/>
                  </a:lnTo>
                  <a:lnTo>
                    <a:pt x="16351" y="4316"/>
                  </a:lnTo>
                  <a:lnTo>
                    <a:pt x="16296" y="4233"/>
                  </a:lnTo>
                  <a:lnTo>
                    <a:pt x="16261" y="4143"/>
                  </a:lnTo>
                  <a:lnTo>
                    <a:pt x="16249" y="4102"/>
                  </a:lnTo>
                  <a:lnTo>
                    <a:pt x="16136" y="4072"/>
                  </a:lnTo>
                  <a:lnTo>
                    <a:pt x="16097" y="3988"/>
                  </a:lnTo>
                  <a:lnTo>
                    <a:pt x="16161" y="3936"/>
                  </a:lnTo>
                  <a:lnTo>
                    <a:pt x="16219" y="3831"/>
                  </a:lnTo>
                  <a:lnTo>
                    <a:pt x="16190" y="3735"/>
                  </a:lnTo>
                  <a:lnTo>
                    <a:pt x="16224" y="3638"/>
                  </a:lnTo>
                  <a:lnTo>
                    <a:pt x="16239" y="3582"/>
                  </a:lnTo>
                  <a:lnTo>
                    <a:pt x="16363" y="3491"/>
                  </a:lnTo>
                  <a:lnTo>
                    <a:pt x="16383" y="3425"/>
                  </a:lnTo>
                  <a:lnTo>
                    <a:pt x="16348" y="3318"/>
                  </a:lnTo>
                  <a:lnTo>
                    <a:pt x="16333" y="3255"/>
                  </a:lnTo>
                  <a:lnTo>
                    <a:pt x="16461" y="3255"/>
                  </a:lnTo>
                  <a:lnTo>
                    <a:pt x="16543" y="3198"/>
                  </a:lnTo>
                  <a:lnTo>
                    <a:pt x="16665" y="3213"/>
                  </a:lnTo>
                  <a:lnTo>
                    <a:pt x="16681" y="3163"/>
                  </a:lnTo>
                  <a:lnTo>
                    <a:pt x="16717" y="3139"/>
                  </a:lnTo>
                  <a:lnTo>
                    <a:pt x="16789" y="3160"/>
                  </a:lnTo>
                  <a:lnTo>
                    <a:pt x="16846" y="3101"/>
                  </a:lnTo>
                  <a:lnTo>
                    <a:pt x="16954" y="3121"/>
                  </a:lnTo>
                  <a:lnTo>
                    <a:pt x="16959" y="3042"/>
                  </a:lnTo>
                  <a:lnTo>
                    <a:pt x="17048" y="3079"/>
                  </a:lnTo>
                  <a:lnTo>
                    <a:pt x="17144" y="3075"/>
                  </a:lnTo>
                  <a:lnTo>
                    <a:pt x="17112" y="2952"/>
                  </a:lnTo>
                  <a:lnTo>
                    <a:pt x="17134" y="2915"/>
                  </a:lnTo>
                  <a:lnTo>
                    <a:pt x="17156" y="2806"/>
                  </a:lnTo>
                  <a:lnTo>
                    <a:pt x="17148" y="2796"/>
                  </a:lnTo>
                  <a:lnTo>
                    <a:pt x="17232" y="2804"/>
                  </a:lnTo>
                  <a:lnTo>
                    <a:pt x="17323" y="2826"/>
                  </a:lnTo>
                  <a:lnTo>
                    <a:pt x="17370" y="2858"/>
                  </a:lnTo>
                  <a:lnTo>
                    <a:pt x="17284" y="2858"/>
                  </a:lnTo>
                  <a:lnTo>
                    <a:pt x="17323" y="2959"/>
                  </a:lnTo>
                  <a:lnTo>
                    <a:pt x="17353" y="2978"/>
                  </a:lnTo>
                  <a:lnTo>
                    <a:pt x="17395" y="2976"/>
                  </a:lnTo>
                  <a:lnTo>
                    <a:pt x="17484" y="2991"/>
                  </a:lnTo>
                  <a:lnTo>
                    <a:pt x="17638" y="3042"/>
                  </a:lnTo>
                  <a:lnTo>
                    <a:pt x="17866" y="3160"/>
                  </a:lnTo>
                  <a:lnTo>
                    <a:pt x="17999" y="3249"/>
                  </a:lnTo>
                  <a:lnTo>
                    <a:pt x="18067" y="3266"/>
                  </a:lnTo>
                  <a:lnTo>
                    <a:pt x="18161" y="3314"/>
                  </a:lnTo>
                  <a:lnTo>
                    <a:pt x="18265" y="3387"/>
                  </a:lnTo>
                  <a:lnTo>
                    <a:pt x="18291" y="3373"/>
                  </a:lnTo>
                  <a:lnTo>
                    <a:pt x="18370" y="3414"/>
                  </a:lnTo>
                  <a:lnTo>
                    <a:pt x="18405" y="3397"/>
                  </a:lnTo>
                  <a:lnTo>
                    <a:pt x="18410" y="3378"/>
                  </a:lnTo>
                  <a:lnTo>
                    <a:pt x="18435" y="3397"/>
                  </a:lnTo>
                  <a:lnTo>
                    <a:pt x="18515" y="3415"/>
                  </a:lnTo>
                  <a:lnTo>
                    <a:pt x="18540" y="3394"/>
                  </a:lnTo>
                  <a:lnTo>
                    <a:pt x="18582" y="3420"/>
                  </a:lnTo>
                  <a:lnTo>
                    <a:pt x="18577" y="3409"/>
                  </a:lnTo>
                  <a:lnTo>
                    <a:pt x="18560" y="3387"/>
                  </a:lnTo>
                  <a:cubicBezTo>
                    <a:pt x="20405" y="5317"/>
                    <a:pt x="21546" y="7925"/>
                    <a:pt x="21546" y="10800"/>
                  </a:cubicBezTo>
                  <a:cubicBezTo>
                    <a:pt x="21546" y="13961"/>
                    <a:pt x="20168" y="16799"/>
                    <a:pt x="17988" y="18765"/>
                  </a:cubicBezTo>
                  <a:lnTo>
                    <a:pt x="17991" y="18759"/>
                  </a:lnTo>
                  <a:lnTo>
                    <a:pt x="17934" y="18791"/>
                  </a:lnTo>
                  <a:lnTo>
                    <a:pt x="17967" y="18740"/>
                  </a:lnTo>
                  <a:lnTo>
                    <a:pt x="18015" y="18686"/>
                  </a:lnTo>
                  <a:lnTo>
                    <a:pt x="18097" y="18612"/>
                  </a:lnTo>
                  <a:lnTo>
                    <a:pt x="18126" y="18573"/>
                  </a:lnTo>
                  <a:lnTo>
                    <a:pt x="18020" y="18649"/>
                  </a:lnTo>
                  <a:lnTo>
                    <a:pt x="17937" y="18710"/>
                  </a:lnTo>
                  <a:lnTo>
                    <a:pt x="17880" y="18775"/>
                  </a:lnTo>
                  <a:lnTo>
                    <a:pt x="17829" y="18816"/>
                  </a:lnTo>
                  <a:lnTo>
                    <a:pt x="17792" y="18833"/>
                  </a:lnTo>
                  <a:lnTo>
                    <a:pt x="17762" y="18855"/>
                  </a:lnTo>
                  <a:lnTo>
                    <a:pt x="17678" y="18917"/>
                  </a:lnTo>
                  <a:lnTo>
                    <a:pt x="17569" y="18993"/>
                  </a:lnTo>
                  <a:lnTo>
                    <a:pt x="17468" y="19077"/>
                  </a:lnTo>
                  <a:lnTo>
                    <a:pt x="17479" y="19078"/>
                  </a:lnTo>
                  <a:lnTo>
                    <a:pt x="17461" y="19105"/>
                  </a:lnTo>
                  <a:lnTo>
                    <a:pt x="17590" y="19016"/>
                  </a:lnTo>
                  <a:lnTo>
                    <a:pt x="17617" y="19014"/>
                  </a:lnTo>
                  <a:lnTo>
                    <a:pt x="17565" y="19083"/>
                  </a:lnTo>
                  <a:lnTo>
                    <a:pt x="17604" y="19062"/>
                  </a:lnTo>
                  <a:lnTo>
                    <a:pt x="17698" y="18981"/>
                  </a:lnTo>
                  <a:lnTo>
                    <a:pt x="17786" y="18924"/>
                  </a:lnTo>
                  <a:lnTo>
                    <a:pt x="17843" y="18890"/>
                  </a:lnTo>
                  <a:lnTo>
                    <a:pt x="17853" y="18888"/>
                  </a:lnTo>
                  <a:cubicBezTo>
                    <a:pt x="17061" y="19579"/>
                    <a:pt x="16168" y="20158"/>
                    <a:pt x="15198" y="20595"/>
                  </a:cubicBezTo>
                  <a:lnTo>
                    <a:pt x="15274" y="20551"/>
                  </a:lnTo>
                  <a:lnTo>
                    <a:pt x="15352" y="20509"/>
                  </a:lnTo>
                  <a:lnTo>
                    <a:pt x="15439" y="20455"/>
                  </a:lnTo>
                  <a:lnTo>
                    <a:pt x="15510" y="20413"/>
                  </a:lnTo>
                  <a:lnTo>
                    <a:pt x="15601" y="20354"/>
                  </a:lnTo>
                  <a:lnTo>
                    <a:pt x="15727" y="20285"/>
                  </a:lnTo>
                  <a:lnTo>
                    <a:pt x="15835" y="20211"/>
                  </a:lnTo>
                  <a:lnTo>
                    <a:pt x="15899" y="20159"/>
                  </a:lnTo>
                  <a:lnTo>
                    <a:pt x="15926" y="20127"/>
                  </a:lnTo>
                  <a:lnTo>
                    <a:pt x="16008" y="20058"/>
                  </a:lnTo>
                  <a:lnTo>
                    <a:pt x="16055" y="20018"/>
                  </a:lnTo>
                  <a:lnTo>
                    <a:pt x="16107" y="19959"/>
                  </a:lnTo>
                  <a:lnTo>
                    <a:pt x="16082" y="19934"/>
                  </a:lnTo>
                  <a:lnTo>
                    <a:pt x="16119" y="19886"/>
                  </a:lnTo>
                  <a:lnTo>
                    <a:pt x="16143" y="19849"/>
                  </a:lnTo>
                  <a:lnTo>
                    <a:pt x="16138" y="19811"/>
                  </a:lnTo>
                  <a:lnTo>
                    <a:pt x="16059" y="19802"/>
                  </a:lnTo>
                  <a:lnTo>
                    <a:pt x="16006" y="19802"/>
                  </a:lnTo>
                  <a:lnTo>
                    <a:pt x="15927" y="19801"/>
                  </a:lnTo>
                  <a:lnTo>
                    <a:pt x="15941" y="19730"/>
                  </a:lnTo>
                  <a:lnTo>
                    <a:pt x="15899" y="19757"/>
                  </a:lnTo>
                  <a:lnTo>
                    <a:pt x="15853" y="19748"/>
                  </a:lnTo>
                  <a:lnTo>
                    <a:pt x="15786" y="19790"/>
                  </a:lnTo>
                  <a:lnTo>
                    <a:pt x="15762" y="19726"/>
                  </a:lnTo>
                  <a:lnTo>
                    <a:pt x="15695" y="19710"/>
                  </a:lnTo>
                  <a:lnTo>
                    <a:pt x="15724" y="19683"/>
                  </a:lnTo>
                  <a:lnTo>
                    <a:pt x="15633" y="19686"/>
                  </a:lnTo>
                  <a:lnTo>
                    <a:pt x="15537" y="19686"/>
                  </a:lnTo>
                  <a:lnTo>
                    <a:pt x="15380" y="19703"/>
                  </a:lnTo>
                  <a:lnTo>
                    <a:pt x="15345" y="19663"/>
                  </a:lnTo>
                  <a:lnTo>
                    <a:pt x="15374" y="19610"/>
                  </a:lnTo>
                  <a:lnTo>
                    <a:pt x="15352" y="19548"/>
                  </a:lnTo>
                  <a:lnTo>
                    <a:pt x="15313" y="19551"/>
                  </a:lnTo>
                  <a:lnTo>
                    <a:pt x="15299" y="19513"/>
                  </a:lnTo>
                  <a:lnTo>
                    <a:pt x="15284" y="19444"/>
                  </a:lnTo>
                  <a:lnTo>
                    <a:pt x="15310" y="19395"/>
                  </a:lnTo>
                  <a:lnTo>
                    <a:pt x="15239" y="19383"/>
                  </a:lnTo>
                  <a:lnTo>
                    <a:pt x="15193" y="19360"/>
                  </a:lnTo>
                  <a:lnTo>
                    <a:pt x="15079" y="19430"/>
                  </a:lnTo>
                  <a:lnTo>
                    <a:pt x="15033" y="19371"/>
                  </a:lnTo>
                  <a:lnTo>
                    <a:pt x="15045" y="19334"/>
                  </a:lnTo>
                  <a:lnTo>
                    <a:pt x="15042" y="19280"/>
                  </a:lnTo>
                  <a:lnTo>
                    <a:pt x="14990" y="19247"/>
                  </a:lnTo>
                  <a:lnTo>
                    <a:pt x="14990" y="19206"/>
                  </a:lnTo>
                  <a:lnTo>
                    <a:pt x="14949" y="19206"/>
                  </a:lnTo>
                  <a:lnTo>
                    <a:pt x="14946" y="19144"/>
                  </a:lnTo>
                  <a:lnTo>
                    <a:pt x="14904" y="19105"/>
                  </a:lnTo>
                  <a:lnTo>
                    <a:pt x="14837" y="19164"/>
                  </a:lnTo>
                  <a:lnTo>
                    <a:pt x="14828" y="19195"/>
                  </a:lnTo>
                  <a:lnTo>
                    <a:pt x="14788" y="19262"/>
                  </a:lnTo>
                  <a:lnTo>
                    <a:pt x="14739" y="19329"/>
                  </a:lnTo>
                  <a:lnTo>
                    <a:pt x="14761" y="19354"/>
                  </a:lnTo>
                  <a:lnTo>
                    <a:pt x="14724" y="19385"/>
                  </a:lnTo>
                  <a:lnTo>
                    <a:pt x="14690" y="19467"/>
                  </a:lnTo>
                  <a:lnTo>
                    <a:pt x="14700" y="19518"/>
                  </a:lnTo>
                  <a:lnTo>
                    <a:pt x="14683" y="19550"/>
                  </a:lnTo>
                  <a:lnTo>
                    <a:pt x="14699" y="19588"/>
                  </a:lnTo>
                  <a:lnTo>
                    <a:pt x="14633" y="19679"/>
                  </a:lnTo>
                  <a:lnTo>
                    <a:pt x="14601" y="19735"/>
                  </a:lnTo>
                  <a:lnTo>
                    <a:pt x="14559" y="19785"/>
                  </a:lnTo>
                  <a:lnTo>
                    <a:pt x="14515" y="19843"/>
                  </a:lnTo>
                  <a:lnTo>
                    <a:pt x="14397" y="19902"/>
                  </a:lnTo>
                  <a:lnTo>
                    <a:pt x="14244" y="19913"/>
                  </a:lnTo>
                  <a:lnTo>
                    <a:pt x="14224" y="19891"/>
                  </a:lnTo>
                  <a:lnTo>
                    <a:pt x="14138" y="19890"/>
                  </a:lnTo>
                  <a:lnTo>
                    <a:pt x="14091" y="19902"/>
                  </a:lnTo>
                  <a:lnTo>
                    <a:pt x="13976" y="19876"/>
                  </a:lnTo>
                  <a:lnTo>
                    <a:pt x="13892" y="19865"/>
                  </a:lnTo>
                  <a:lnTo>
                    <a:pt x="13764" y="19863"/>
                  </a:lnTo>
                  <a:lnTo>
                    <a:pt x="13633" y="19838"/>
                  </a:lnTo>
                  <a:lnTo>
                    <a:pt x="13625" y="19814"/>
                  </a:lnTo>
                  <a:lnTo>
                    <a:pt x="13692" y="19755"/>
                  </a:lnTo>
                  <a:lnTo>
                    <a:pt x="13749" y="19696"/>
                  </a:lnTo>
                  <a:lnTo>
                    <a:pt x="13734" y="19661"/>
                  </a:lnTo>
                  <a:lnTo>
                    <a:pt x="13795" y="19644"/>
                  </a:lnTo>
                  <a:lnTo>
                    <a:pt x="13867" y="19590"/>
                  </a:lnTo>
                  <a:lnTo>
                    <a:pt x="13919" y="19526"/>
                  </a:lnTo>
                  <a:lnTo>
                    <a:pt x="13845" y="19493"/>
                  </a:lnTo>
                  <a:lnTo>
                    <a:pt x="13801" y="19521"/>
                  </a:lnTo>
                  <a:lnTo>
                    <a:pt x="13736" y="19525"/>
                  </a:lnTo>
                  <a:lnTo>
                    <a:pt x="13630" y="19575"/>
                  </a:lnTo>
                  <a:lnTo>
                    <a:pt x="13522" y="19565"/>
                  </a:lnTo>
                  <a:lnTo>
                    <a:pt x="13471" y="19583"/>
                  </a:lnTo>
                  <a:lnTo>
                    <a:pt x="13323" y="19585"/>
                  </a:lnTo>
                  <a:lnTo>
                    <a:pt x="13231" y="19558"/>
                  </a:lnTo>
                  <a:lnTo>
                    <a:pt x="13115" y="19551"/>
                  </a:lnTo>
                  <a:lnTo>
                    <a:pt x="13017" y="19580"/>
                  </a:lnTo>
                  <a:lnTo>
                    <a:pt x="13147" y="19595"/>
                  </a:lnTo>
                  <a:lnTo>
                    <a:pt x="13145" y="19646"/>
                  </a:lnTo>
                  <a:lnTo>
                    <a:pt x="12993" y="19688"/>
                  </a:lnTo>
                  <a:lnTo>
                    <a:pt x="12902" y="19689"/>
                  </a:lnTo>
                  <a:lnTo>
                    <a:pt x="12790" y="19740"/>
                  </a:lnTo>
                  <a:lnTo>
                    <a:pt x="12707" y="19807"/>
                  </a:lnTo>
                  <a:lnTo>
                    <a:pt x="12734" y="19829"/>
                  </a:lnTo>
                  <a:lnTo>
                    <a:pt x="12650" y="19865"/>
                  </a:lnTo>
                  <a:lnTo>
                    <a:pt x="12559" y="19952"/>
                  </a:lnTo>
                  <a:lnTo>
                    <a:pt x="12593" y="19999"/>
                  </a:lnTo>
                  <a:lnTo>
                    <a:pt x="12478" y="20004"/>
                  </a:lnTo>
                  <a:lnTo>
                    <a:pt x="12367" y="20016"/>
                  </a:lnTo>
                  <a:lnTo>
                    <a:pt x="12271" y="19969"/>
                  </a:lnTo>
                  <a:lnTo>
                    <a:pt x="12140" y="19937"/>
                  </a:lnTo>
                  <a:lnTo>
                    <a:pt x="12051" y="19959"/>
                  </a:lnTo>
                  <a:lnTo>
                    <a:pt x="11972" y="19977"/>
                  </a:lnTo>
                  <a:lnTo>
                    <a:pt x="11967" y="20003"/>
                  </a:lnTo>
                  <a:lnTo>
                    <a:pt x="11887" y="19998"/>
                  </a:lnTo>
                  <a:lnTo>
                    <a:pt x="11884" y="20024"/>
                  </a:lnTo>
                  <a:lnTo>
                    <a:pt x="11791" y="20046"/>
                  </a:lnTo>
                  <a:lnTo>
                    <a:pt x="11746" y="20087"/>
                  </a:lnTo>
                  <a:lnTo>
                    <a:pt x="11645" y="20137"/>
                  </a:lnTo>
                  <a:lnTo>
                    <a:pt x="11621" y="20208"/>
                  </a:lnTo>
                  <a:lnTo>
                    <a:pt x="11542" y="20191"/>
                  </a:lnTo>
                  <a:lnTo>
                    <a:pt x="11483" y="20238"/>
                  </a:lnTo>
                  <a:lnTo>
                    <a:pt x="11546" y="20277"/>
                  </a:lnTo>
                  <a:lnTo>
                    <a:pt x="11470" y="20297"/>
                  </a:lnTo>
                  <a:lnTo>
                    <a:pt x="11396" y="20225"/>
                  </a:lnTo>
                  <a:lnTo>
                    <a:pt x="11268" y="20304"/>
                  </a:lnTo>
                  <a:lnTo>
                    <a:pt x="11263" y="20351"/>
                  </a:lnTo>
                  <a:lnTo>
                    <a:pt x="11254" y="20385"/>
                  </a:lnTo>
                  <a:lnTo>
                    <a:pt x="11148" y="20430"/>
                  </a:lnTo>
                  <a:lnTo>
                    <a:pt x="11101" y="20474"/>
                  </a:lnTo>
                  <a:lnTo>
                    <a:pt x="11005" y="20511"/>
                  </a:lnTo>
                  <a:lnTo>
                    <a:pt x="10819" y="20534"/>
                  </a:lnTo>
                  <a:lnTo>
                    <a:pt x="10721" y="20533"/>
                  </a:lnTo>
                  <a:lnTo>
                    <a:pt x="10675" y="20540"/>
                  </a:lnTo>
                  <a:lnTo>
                    <a:pt x="10649" y="20556"/>
                  </a:lnTo>
                  <a:lnTo>
                    <a:pt x="10542" y="20563"/>
                  </a:lnTo>
                  <a:lnTo>
                    <a:pt x="10404" y="20588"/>
                  </a:lnTo>
                  <a:lnTo>
                    <a:pt x="10356" y="20577"/>
                  </a:lnTo>
                  <a:lnTo>
                    <a:pt x="10276" y="20580"/>
                  </a:lnTo>
                  <a:lnTo>
                    <a:pt x="10144" y="20602"/>
                  </a:lnTo>
                  <a:lnTo>
                    <a:pt x="10061" y="20630"/>
                  </a:lnTo>
                  <a:lnTo>
                    <a:pt x="9921" y="20646"/>
                  </a:lnTo>
                  <a:lnTo>
                    <a:pt x="9852" y="20691"/>
                  </a:lnTo>
                  <a:lnTo>
                    <a:pt x="9834" y="20634"/>
                  </a:lnTo>
                  <a:lnTo>
                    <a:pt x="9768" y="20681"/>
                  </a:lnTo>
                  <a:lnTo>
                    <a:pt x="9792" y="20725"/>
                  </a:lnTo>
                  <a:lnTo>
                    <a:pt x="9772" y="20757"/>
                  </a:lnTo>
                  <a:lnTo>
                    <a:pt x="9740" y="20772"/>
                  </a:lnTo>
                  <a:lnTo>
                    <a:pt x="9726" y="20809"/>
                  </a:lnTo>
                  <a:lnTo>
                    <a:pt x="9766" y="20831"/>
                  </a:lnTo>
                  <a:lnTo>
                    <a:pt x="9787" y="20853"/>
                  </a:lnTo>
                  <a:lnTo>
                    <a:pt x="9876" y="20908"/>
                  </a:lnTo>
                  <a:lnTo>
                    <a:pt x="9884" y="20940"/>
                  </a:lnTo>
                  <a:lnTo>
                    <a:pt x="9830" y="20913"/>
                  </a:lnTo>
                  <a:lnTo>
                    <a:pt x="9745" y="20888"/>
                  </a:lnTo>
                  <a:lnTo>
                    <a:pt x="9810" y="20950"/>
                  </a:lnTo>
                  <a:lnTo>
                    <a:pt x="9733" y="20918"/>
                  </a:lnTo>
                  <a:lnTo>
                    <a:pt x="9760" y="20945"/>
                  </a:lnTo>
                  <a:lnTo>
                    <a:pt x="9862" y="20999"/>
                  </a:lnTo>
                  <a:lnTo>
                    <a:pt x="9889" y="21045"/>
                  </a:lnTo>
                  <a:lnTo>
                    <a:pt x="9965" y="21071"/>
                  </a:lnTo>
                  <a:lnTo>
                    <a:pt x="9972" y="21087"/>
                  </a:lnTo>
                  <a:lnTo>
                    <a:pt x="10043" y="21124"/>
                  </a:lnTo>
                  <a:lnTo>
                    <a:pt x="10041" y="21152"/>
                  </a:lnTo>
                  <a:lnTo>
                    <a:pt x="10071" y="21181"/>
                  </a:lnTo>
                  <a:lnTo>
                    <a:pt x="10164" y="21231"/>
                  </a:lnTo>
                  <a:lnTo>
                    <a:pt x="10186" y="21257"/>
                  </a:lnTo>
                  <a:lnTo>
                    <a:pt x="10172" y="21285"/>
                  </a:lnTo>
                  <a:lnTo>
                    <a:pt x="10181" y="21299"/>
                  </a:lnTo>
                  <a:lnTo>
                    <a:pt x="10155" y="21305"/>
                  </a:lnTo>
                  <a:lnTo>
                    <a:pt x="10080" y="21307"/>
                  </a:lnTo>
                  <a:lnTo>
                    <a:pt x="10081" y="21327"/>
                  </a:lnTo>
                  <a:lnTo>
                    <a:pt x="10165" y="21339"/>
                  </a:lnTo>
                  <a:lnTo>
                    <a:pt x="10334" y="21368"/>
                  </a:lnTo>
                  <a:lnTo>
                    <a:pt x="10438" y="21373"/>
                  </a:lnTo>
                  <a:lnTo>
                    <a:pt x="10549" y="21376"/>
                  </a:lnTo>
                  <a:lnTo>
                    <a:pt x="10623" y="21368"/>
                  </a:lnTo>
                  <a:lnTo>
                    <a:pt x="10699" y="21359"/>
                  </a:lnTo>
                  <a:lnTo>
                    <a:pt x="10744" y="21361"/>
                  </a:lnTo>
                  <a:lnTo>
                    <a:pt x="10837" y="21342"/>
                  </a:lnTo>
                  <a:lnTo>
                    <a:pt x="10945" y="21341"/>
                  </a:lnTo>
                  <a:lnTo>
                    <a:pt x="11056" y="21336"/>
                  </a:lnTo>
                  <a:lnTo>
                    <a:pt x="11194" y="21339"/>
                  </a:lnTo>
                  <a:lnTo>
                    <a:pt x="11292" y="21334"/>
                  </a:lnTo>
                  <a:lnTo>
                    <a:pt x="11425" y="21327"/>
                  </a:lnTo>
                  <a:lnTo>
                    <a:pt x="11485" y="21309"/>
                  </a:lnTo>
                  <a:lnTo>
                    <a:pt x="11519" y="21287"/>
                  </a:lnTo>
                  <a:lnTo>
                    <a:pt x="11657" y="21270"/>
                  </a:lnTo>
                  <a:lnTo>
                    <a:pt x="11830" y="21238"/>
                  </a:lnTo>
                  <a:lnTo>
                    <a:pt x="11980" y="21228"/>
                  </a:lnTo>
                  <a:lnTo>
                    <a:pt x="12163" y="21198"/>
                  </a:lnTo>
                  <a:lnTo>
                    <a:pt x="12374" y="21159"/>
                  </a:lnTo>
                  <a:lnTo>
                    <a:pt x="12658" y="21119"/>
                  </a:lnTo>
                  <a:lnTo>
                    <a:pt x="12798" y="21117"/>
                  </a:lnTo>
                  <a:lnTo>
                    <a:pt x="12907" y="21102"/>
                  </a:lnTo>
                  <a:lnTo>
                    <a:pt x="13091" y="21093"/>
                  </a:lnTo>
                  <a:lnTo>
                    <a:pt x="13057" y="21108"/>
                  </a:lnTo>
                  <a:lnTo>
                    <a:pt x="13128" y="21108"/>
                  </a:lnTo>
                  <a:lnTo>
                    <a:pt x="13204" y="21120"/>
                  </a:lnTo>
                  <a:lnTo>
                    <a:pt x="13184" y="21140"/>
                  </a:lnTo>
                  <a:lnTo>
                    <a:pt x="13288" y="21132"/>
                  </a:lnTo>
                  <a:lnTo>
                    <a:pt x="13369" y="21092"/>
                  </a:lnTo>
                  <a:lnTo>
                    <a:pt x="13473" y="21058"/>
                  </a:lnTo>
                  <a:lnTo>
                    <a:pt x="13621" y="20996"/>
                  </a:lnTo>
                  <a:lnTo>
                    <a:pt x="13609" y="21024"/>
                  </a:lnTo>
                  <a:lnTo>
                    <a:pt x="13537" y="21056"/>
                  </a:lnTo>
                  <a:lnTo>
                    <a:pt x="13495" y="21083"/>
                  </a:lnTo>
                  <a:lnTo>
                    <a:pt x="13401" y="21120"/>
                  </a:lnTo>
                  <a:lnTo>
                    <a:pt x="13537" y="21085"/>
                  </a:lnTo>
                  <a:lnTo>
                    <a:pt x="13631" y="21043"/>
                  </a:lnTo>
                  <a:lnTo>
                    <a:pt x="13643" y="21061"/>
                  </a:lnTo>
                  <a:lnTo>
                    <a:pt x="13579" y="21090"/>
                  </a:lnTo>
                  <a:lnTo>
                    <a:pt x="13714" y="21061"/>
                  </a:lnTo>
                  <a:lnTo>
                    <a:pt x="13769" y="21058"/>
                  </a:lnTo>
                  <a:lnTo>
                    <a:pt x="13783" y="21065"/>
                  </a:lnTo>
                  <a:lnTo>
                    <a:pt x="13781" y="21082"/>
                  </a:lnTo>
                  <a:lnTo>
                    <a:pt x="13847" y="21076"/>
                  </a:lnTo>
                  <a:lnTo>
                    <a:pt x="13968" y="21048"/>
                  </a:lnTo>
                  <a:lnTo>
                    <a:pt x="14044" y="21028"/>
                  </a:lnTo>
                  <a:lnTo>
                    <a:pt x="14113" y="21009"/>
                  </a:lnTo>
                  <a:lnTo>
                    <a:pt x="14200" y="20987"/>
                  </a:lnTo>
                  <a:cubicBezTo>
                    <a:pt x="13130" y="21346"/>
                    <a:pt x="11989" y="21546"/>
                    <a:pt x="10800" y="21546"/>
                  </a:cubicBezTo>
                  <a:cubicBezTo>
                    <a:pt x="5772" y="21546"/>
                    <a:pt x="1550" y="18070"/>
                    <a:pt x="384" y="13397"/>
                  </a:cubicBezTo>
                  <a:lnTo>
                    <a:pt x="372" y="13237"/>
                  </a:lnTo>
                  <a:lnTo>
                    <a:pt x="345" y="13113"/>
                  </a:lnTo>
                  <a:lnTo>
                    <a:pt x="333" y="13061"/>
                  </a:lnTo>
                  <a:lnTo>
                    <a:pt x="325" y="13015"/>
                  </a:lnTo>
                  <a:lnTo>
                    <a:pt x="318" y="12973"/>
                  </a:lnTo>
                  <a:lnTo>
                    <a:pt x="311" y="12936"/>
                  </a:lnTo>
                  <a:lnTo>
                    <a:pt x="284" y="12805"/>
                  </a:lnTo>
                  <a:lnTo>
                    <a:pt x="273" y="12724"/>
                  </a:lnTo>
                  <a:lnTo>
                    <a:pt x="264" y="12625"/>
                  </a:lnTo>
                  <a:lnTo>
                    <a:pt x="273" y="12635"/>
                  </a:lnTo>
                  <a:lnTo>
                    <a:pt x="269" y="12574"/>
                  </a:lnTo>
                  <a:lnTo>
                    <a:pt x="276" y="12564"/>
                  </a:lnTo>
                  <a:lnTo>
                    <a:pt x="274" y="12490"/>
                  </a:lnTo>
                  <a:lnTo>
                    <a:pt x="286" y="12529"/>
                  </a:lnTo>
                  <a:lnTo>
                    <a:pt x="291" y="12507"/>
                  </a:lnTo>
                  <a:lnTo>
                    <a:pt x="315" y="12546"/>
                  </a:lnTo>
                  <a:lnTo>
                    <a:pt x="322" y="12544"/>
                  </a:lnTo>
                  <a:lnTo>
                    <a:pt x="328" y="12505"/>
                  </a:lnTo>
                  <a:lnTo>
                    <a:pt x="372" y="12487"/>
                  </a:lnTo>
                  <a:lnTo>
                    <a:pt x="416" y="12507"/>
                  </a:lnTo>
                  <a:lnTo>
                    <a:pt x="492" y="12567"/>
                  </a:lnTo>
                  <a:lnTo>
                    <a:pt x="550" y="12586"/>
                  </a:lnTo>
                  <a:lnTo>
                    <a:pt x="630" y="12552"/>
                  </a:lnTo>
                  <a:lnTo>
                    <a:pt x="697" y="12509"/>
                  </a:lnTo>
                  <a:lnTo>
                    <a:pt x="776" y="12418"/>
                  </a:lnTo>
                  <a:lnTo>
                    <a:pt x="845" y="12318"/>
                  </a:lnTo>
                  <a:lnTo>
                    <a:pt x="904" y="12226"/>
                  </a:lnTo>
                  <a:lnTo>
                    <a:pt x="954" y="12110"/>
                  </a:lnTo>
                  <a:lnTo>
                    <a:pt x="980" y="12086"/>
                  </a:lnTo>
                  <a:lnTo>
                    <a:pt x="998" y="12012"/>
                  </a:lnTo>
                  <a:lnTo>
                    <a:pt x="1023" y="11943"/>
                  </a:lnTo>
                  <a:lnTo>
                    <a:pt x="1032" y="11903"/>
                  </a:lnTo>
                  <a:lnTo>
                    <a:pt x="1007" y="11857"/>
                  </a:lnTo>
                  <a:lnTo>
                    <a:pt x="965" y="11847"/>
                  </a:lnTo>
                  <a:lnTo>
                    <a:pt x="927" y="11795"/>
                  </a:lnTo>
                  <a:lnTo>
                    <a:pt x="894" y="11759"/>
                  </a:lnTo>
                  <a:lnTo>
                    <a:pt x="874" y="11722"/>
                  </a:lnTo>
                  <a:lnTo>
                    <a:pt x="840" y="11657"/>
                  </a:lnTo>
                  <a:lnTo>
                    <a:pt x="813" y="11638"/>
                  </a:lnTo>
                  <a:lnTo>
                    <a:pt x="783" y="11586"/>
                  </a:lnTo>
                  <a:lnTo>
                    <a:pt x="724" y="11519"/>
                  </a:lnTo>
                  <a:lnTo>
                    <a:pt x="665" y="11398"/>
                  </a:lnTo>
                  <a:lnTo>
                    <a:pt x="611" y="11313"/>
                  </a:lnTo>
                  <a:lnTo>
                    <a:pt x="587" y="11251"/>
                  </a:lnTo>
                  <a:lnTo>
                    <a:pt x="582" y="11137"/>
                  </a:lnTo>
                  <a:lnTo>
                    <a:pt x="587" y="11056"/>
                  </a:lnTo>
                  <a:lnTo>
                    <a:pt x="581" y="10990"/>
                  </a:lnTo>
                  <a:lnTo>
                    <a:pt x="572" y="10899"/>
                  </a:lnTo>
                  <a:lnTo>
                    <a:pt x="606" y="10938"/>
                  </a:lnTo>
                  <a:lnTo>
                    <a:pt x="623" y="10886"/>
                  </a:lnTo>
                  <a:lnTo>
                    <a:pt x="625" y="10815"/>
                  </a:lnTo>
                  <a:lnTo>
                    <a:pt x="618" y="10711"/>
                  </a:lnTo>
                  <a:lnTo>
                    <a:pt x="619" y="10625"/>
                  </a:lnTo>
                  <a:lnTo>
                    <a:pt x="623" y="10480"/>
                  </a:lnTo>
                  <a:lnTo>
                    <a:pt x="630" y="10332"/>
                  </a:lnTo>
                  <a:lnTo>
                    <a:pt x="628" y="10034"/>
                  </a:lnTo>
                  <a:lnTo>
                    <a:pt x="636" y="9899"/>
                  </a:lnTo>
                  <a:lnTo>
                    <a:pt x="677" y="9745"/>
                  </a:lnTo>
                  <a:lnTo>
                    <a:pt x="724" y="9519"/>
                  </a:lnTo>
                  <a:lnTo>
                    <a:pt x="732" y="9401"/>
                  </a:lnTo>
                  <a:lnTo>
                    <a:pt x="737" y="9322"/>
                  </a:lnTo>
                  <a:lnTo>
                    <a:pt x="801" y="9120"/>
                  </a:lnTo>
                  <a:lnTo>
                    <a:pt x="865" y="8969"/>
                  </a:lnTo>
                  <a:lnTo>
                    <a:pt x="882" y="8972"/>
                  </a:lnTo>
                  <a:lnTo>
                    <a:pt x="941" y="8807"/>
                  </a:lnTo>
                  <a:lnTo>
                    <a:pt x="953" y="8758"/>
                  </a:lnTo>
                  <a:lnTo>
                    <a:pt x="995" y="8502"/>
                  </a:lnTo>
                  <a:lnTo>
                    <a:pt x="1042" y="8416"/>
                  </a:lnTo>
                  <a:lnTo>
                    <a:pt x="1059" y="8418"/>
                  </a:lnTo>
                  <a:lnTo>
                    <a:pt x="1129" y="8172"/>
                  </a:lnTo>
                  <a:lnTo>
                    <a:pt x="1172" y="8063"/>
                  </a:lnTo>
                  <a:lnTo>
                    <a:pt x="1210" y="7952"/>
                  </a:lnTo>
                  <a:lnTo>
                    <a:pt x="1333" y="7672"/>
                  </a:lnTo>
                  <a:lnTo>
                    <a:pt x="1417" y="7481"/>
                  </a:lnTo>
                  <a:lnTo>
                    <a:pt x="1510" y="7309"/>
                  </a:lnTo>
                  <a:lnTo>
                    <a:pt x="1520" y="7309"/>
                  </a:lnTo>
                  <a:lnTo>
                    <a:pt x="1395" y="7561"/>
                  </a:lnTo>
                  <a:lnTo>
                    <a:pt x="1360" y="7669"/>
                  </a:lnTo>
                  <a:lnTo>
                    <a:pt x="1335" y="7747"/>
                  </a:lnTo>
                  <a:lnTo>
                    <a:pt x="1353" y="7753"/>
                  </a:lnTo>
                  <a:lnTo>
                    <a:pt x="1402" y="7721"/>
                  </a:lnTo>
                  <a:lnTo>
                    <a:pt x="1473" y="7656"/>
                  </a:lnTo>
                  <a:lnTo>
                    <a:pt x="1513" y="7639"/>
                  </a:lnTo>
                  <a:lnTo>
                    <a:pt x="1500" y="7661"/>
                  </a:lnTo>
                  <a:lnTo>
                    <a:pt x="1463" y="7694"/>
                  </a:lnTo>
                  <a:lnTo>
                    <a:pt x="1431" y="7731"/>
                  </a:lnTo>
                  <a:lnTo>
                    <a:pt x="1380" y="7780"/>
                  </a:lnTo>
                  <a:lnTo>
                    <a:pt x="1387" y="7837"/>
                  </a:lnTo>
                  <a:lnTo>
                    <a:pt x="1337" y="7982"/>
                  </a:lnTo>
                  <a:lnTo>
                    <a:pt x="1278" y="8154"/>
                  </a:lnTo>
                  <a:lnTo>
                    <a:pt x="1225" y="8294"/>
                  </a:lnTo>
                  <a:lnTo>
                    <a:pt x="1212" y="8356"/>
                  </a:lnTo>
                  <a:lnTo>
                    <a:pt x="1177" y="8455"/>
                  </a:lnTo>
                  <a:lnTo>
                    <a:pt x="1158" y="8477"/>
                  </a:lnTo>
                  <a:lnTo>
                    <a:pt x="1121" y="8588"/>
                  </a:lnTo>
                  <a:lnTo>
                    <a:pt x="1118" y="8681"/>
                  </a:lnTo>
                  <a:lnTo>
                    <a:pt x="1101" y="8787"/>
                  </a:lnTo>
                  <a:lnTo>
                    <a:pt x="1035" y="8999"/>
                  </a:lnTo>
                  <a:lnTo>
                    <a:pt x="993" y="9071"/>
                  </a:lnTo>
                  <a:lnTo>
                    <a:pt x="948" y="9176"/>
                  </a:lnTo>
                  <a:lnTo>
                    <a:pt x="906" y="9383"/>
                  </a:lnTo>
                  <a:lnTo>
                    <a:pt x="909" y="9458"/>
                  </a:lnTo>
                  <a:lnTo>
                    <a:pt x="887" y="9635"/>
                  </a:lnTo>
                  <a:lnTo>
                    <a:pt x="848" y="9778"/>
                  </a:lnTo>
                  <a:lnTo>
                    <a:pt x="820" y="9957"/>
                  </a:lnTo>
                  <a:lnTo>
                    <a:pt x="820" y="10068"/>
                  </a:lnTo>
                  <a:lnTo>
                    <a:pt x="800" y="10132"/>
                  </a:lnTo>
                  <a:lnTo>
                    <a:pt x="796" y="10209"/>
                  </a:lnTo>
                  <a:lnTo>
                    <a:pt x="779" y="10283"/>
                  </a:lnTo>
                  <a:lnTo>
                    <a:pt x="759" y="10347"/>
                  </a:lnTo>
                  <a:lnTo>
                    <a:pt x="744" y="10359"/>
                  </a:lnTo>
                  <a:lnTo>
                    <a:pt x="726" y="10433"/>
                  </a:lnTo>
                  <a:lnTo>
                    <a:pt x="715" y="10415"/>
                  </a:lnTo>
                  <a:lnTo>
                    <a:pt x="709" y="10505"/>
                  </a:lnTo>
                  <a:lnTo>
                    <a:pt x="682" y="10630"/>
                  </a:lnTo>
                  <a:lnTo>
                    <a:pt x="677" y="10691"/>
                  </a:lnTo>
                  <a:lnTo>
                    <a:pt x="651" y="10761"/>
                  </a:lnTo>
                  <a:lnTo>
                    <a:pt x="640" y="10874"/>
                  </a:lnTo>
                  <a:lnTo>
                    <a:pt x="668" y="10967"/>
                  </a:lnTo>
                  <a:lnTo>
                    <a:pt x="687" y="10989"/>
                  </a:lnTo>
                  <a:lnTo>
                    <a:pt x="710" y="11054"/>
                  </a:lnTo>
                  <a:lnTo>
                    <a:pt x="727" y="11039"/>
                  </a:lnTo>
                  <a:lnTo>
                    <a:pt x="742" y="11061"/>
                  </a:lnTo>
                  <a:lnTo>
                    <a:pt x="764" y="11052"/>
                  </a:lnTo>
                  <a:lnTo>
                    <a:pt x="779" y="11076"/>
                  </a:lnTo>
                  <a:lnTo>
                    <a:pt x="825" y="11174"/>
                  </a:lnTo>
                  <a:lnTo>
                    <a:pt x="867" y="11226"/>
                  </a:lnTo>
                  <a:lnTo>
                    <a:pt x="916" y="11241"/>
                  </a:lnTo>
                  <a:lnTo>
                    <a:pt x="931" y="11285"/>
                  </a:lnTo>
                  <a:lnTo>
                    <a:pt x="959" y="11332"/>
                  </a:lnTo>
                  <a:lnTo>
                    <a:pt x="1044" y="11342"/>
                  </a:lnTo>
                  <a:lnTo>
                    <a:pt x="1165" y="11470"/>
                  </a:lnTo>
                  <a:lnTo>
                    <a:pt x="1251" y="11529"/>
                  </a:lnTo>
                  <a:lnTo>
                    <a:pt x="1269" y="11483"/>
                  </a:lnTo>
                  <a:lnTo>
                    <a:pt x="1303" y="11445"/>
                  </a:lnTo>
                  <a:lnTo>
                    <a:pt x="1367" y="11492"/>
                  </a:lnTo>
                  <a:lnTo>
                    <a:pt x="1402" y="11537"/>
                  </a:lnTo>
                  <a:lnTo>
                    <a:pt x="1468" y="11568"/>
                  </a:lnTo>
                  <a:lnTo>
                    <a:pt x="1505" y="11645"/>
                  </a:lnTo>
                  <a:lnTo>
                    <a:pt x="1555" y="11660"/>
                  </a:lnTo>
                  <a:lnTo>
                    <a:pt x="1576" y="11603"/>
                  </a:lnTo>
                  <a:lnTo>
                    <a:pt x="1618" y="11611"/>
                  </a:lnTo>
                  <a:lnTo>
                    <a:pt x="1666" y="11684"/>
                  </a:lnTo>
                  <a:lnTo>
                    <a:pt x="1695" y="11679"/>
                  </a:lnTo>
                  <a:lnTo>
                    <a:pt x="1729" y="11620"/>
                  </a:lnTo>
                  <a:lnTo>
                    <a:pt x="1799" y="11635"/>
                  </a:lnTo>
                  <a:lnTo>
                    <a:pt x="1836" y="11687"/>
                  </a:lnTo>
                  <a:lnTo>
                    <a:pt x="1852" y="11680"/>
                  </a:lnTo>
                  <a:lnTo>
                    <a:pt x="1879" y="11569"/>
                  </a:lnTo>
                  <a:lnTo>
                    <a:pt x="1919" y="11514"/>
                  </a:lnTo>
                  <a:lnTo>
                    <a:pt x="1951" y="11502"/>
                  </a:lnTo>
                  <a:lnTo>
                    <a:pt x="1985" y="11559"/>
                  </a:lnTo>
                  <a:lnTo>
                    <a:pt x="2057" y="11500"/>
                  </a:lnTo>
                  <a:lnTo>
                    <a:pt x="2111" y="11499"/>
                  </a:lnTo>
                  <a:lnTo>
                    <a:pt x="2143" y="11475"/>
                  </a:lnTo>
                  <a:lnTo>
                    <a:pt x="2210" y="11426"/>
                  </a:lnTo>
                  <a:lnTo>
                    <a:pt x="2224" y="11394"/>
                  </a:lnTo>
                  <a:lnTo>
                    <a:pt x="2200" y="11337"/>
                  </a:lnTo>
                  <a:lnTo>
                    <a:pt x="2198" y="11260"/>
                  </a:lnTo>
                  <a:lnTo>
                    <a:pt x="2198" y="11127"/>
                  </a:lnTo>
                  <a:lnTo>
                    <a:pt x="2161" y="11037"/>
                  </a:lnTo>
                  <a:lnTo>
                    <a:pt x="2113" y="10938"/>
                  </a:lnTo>
                  <a:lnTo>
                    <a:pt x="2092" y="10825"/>
                  </a:lnTo>
                  <a:lnTo>
                    <a:pt x="2106" y="10679"/>
                  </a:lnTo>
                  <a:lnTo>
                    <a:pt x="2153" y="10549"/>
                  </a:lnTo>
                  <a:lnTo>
                    <a:pt x="2175" y="10537"/>
                  </a:lnTo>
                  <a:lnTo>
                    <a:pt x="2212" y="10487"/>
                  </a:lnTo>
                  <a:lnTo>
                    <a:pt x="2210" y="10462"/>
                  </a:lnTo>
                  <a:lnTo>
                    <a:pt x="2163" y="10480"/>
                  </a:lnTo>
                  <a:lnTo>
                    <a:pt x="2072" y="10500"/>
                  </a:lnTo>
                  <a:lnTo>
                    <a:pt x="1971" y="10510"/>
                  </a:lnTo>
                  <a:lnTo>
                    <a:pt x="1875" y="10532"/>
                  </a:lnTo>
                  <a:lnTo>
                    <a:pt x="1836" y="10462"/>
                  </a:lnTo>
                  <a:lnTo>
                    <a:pt x="1783" y="10364"/>
                  </a:lnTo>
                  <a:lnTo>
                    <a:pt x="1720" y="10298"/>
                  </a:lnTo>
                  <a:lnTo>
                    <a:pt x="1737" y="10256"/>
                  </a:lnTo>
                  <a:lnTo>
                    <a:pt x="1724" y="10243"/>
                  </a:lnTo>
                  <a:lnTo>
                    <a:pt x="1739" y="10169"/>
                  </a:lnTo>
                  <a:lnTo>
                    <a:pt x="1794" y="10110"/>
                  </a:lnTo>
                  <a:lnTo>
                    <a:pt x="1838" y="10026"/>
                  </a:lnTo>
                  <a:lnTo>
                    <a:pt x="1843" y="9948"/>
                  </a:lnTo>
                  <a:lnTo>
                    <a:pt x="1818" y="9933"/>
                  </a:lnTo>
                  <a:lnTo>
                    <a:pt x="1762" y="9977"/>
                  </a:lnTo>
                  <a:lnTo>
                    <a:pt x="1712" y="10085"/>
                  </a:lnTo>
                  <a:lnTo>
                    <a:pt x="1720" y="10034"/>
                  </a:lnTo>
                  <a:lnTo>
                    <a:pt x="1737" y="9974"/>
                  </a:lnTo>
                  <a:lnTo>
                    <a:pt x="1742" y="9903"/>
                  </a:lnTo>
                  <a:lnTo>
                    <a:pt x="1759" y="9841"/>
                  </a:lnTo>
                  <a:lnTo>
                    <a:pt x="1791" y="9807"/>
                  </a:lnTo>
                  <a:lnTo>
                    <a:pt x="1820" y="9743"/>
                  </a:lnTo>
                  <a:lnTo>
                    <a:pt x="1815" y="9608"/>
                  </a:lnTo>
                  <a:lnTo>
                    <a:pt x="1833" y="9541"/>
                  </a:lnTo>
                  <a:lnTo>
                    <a:pt x="1826" y="9455"/>
                  </a:lnTo>
                  <a:lnTo>
                    <a:pt x="1877" y="9293"/>
                  </a:lnTo>
                  <a:lnTo>
                    <a:pt x="1926" y="9155"/>
                  </a:lnTo>
                  <a:lnTo>
                    <a:pt x="1949" y="9134"/>
                  </a:lnTo>
                  <a:lnTo>
                    <a:pt x="1978" y="9051"/>
                  </a:lnTo>
                  <a:lnTo>
                    <a:pt x="2005" y="9123"/>
                  </a:lnTo>
                  <a:lnTo>
                    <a:pt x="2059" y="9112"/>
                  </a:lnTo>
                  <a:lnTo>
                    <a:pt x="2064" y="9224"/>
                  </a:lnTo>
                  <a:lnTo>
                    <a:pt x="2107" y="9261"/>
                  </a:lnTo>
                  <a:lnTo>
                    <a:pt x="2033" y="9526"/>
                  </a:lnTo>
                  <a:lnTo>
                    <a:pt x="1996" y="9729"/>
                  </a:lnTo>
                  <a:lnTo>
                    <a:pt x="2033" y="9874"/>
                  </a:lnTo>
                  <a:lnTo>
                    <a:pt x="2038" y="10093"/>
                  </a:lnTo>
                  <a:lnTo>
                    <a:pt x="2097" y="10273"/>
                  </a:lnTo>
                  <a:lnTo>
                    <a:pt x="2205" y="10312"/>
                  </a:lnTo>
                  <a:lnTo>
                    <a:pt x="2276" y="10367"/>
                  </a:lnTo>
                  <a:lnTo>
                    <a:pt x="2298" y="10443"/>
                  </a:lnTo>
                  <a:lnTo>
                    <a:pt x="2240" y="10667"/>
                  </a:lnTo>
                  <a:lnTo>
                    <a:pt x="2321" y="10805"/>
                  </a:lnTo>
                  <a:lnTo>
                    <a:pt x="2395" y="10953"/>
                  </a:lnTo>
                  <a:lnTo>
                    <a:pt x="2537" y="11194"/>
                  </a:lnTo>
                  <a:lnTo>
                    <a:pt x="2673" y="11315"/>
                  </a:lnTo>
                  <a:lnTo>
                    <a:pt x="2828" y="11475"/>
                  </a:lnTo>
                  <a:lnTo>
                    <a:pt x="3022" y="11626"/>
                  </a:lnTo>
                  <a:lnTo>
                    <a:pt x="3052" y="11818"/>
                  </a:lnTo>
                  <a:lnTo>
                    <a:pt x="3040" y="11956"/>
                  </a:lnTo>
                  <a:lnTo>
                    <a:pt x="3102" y="12066"/>
                  </a:lnTo>
                  <a:lnTo>
                    <a:pt x="3180" y="12308"/>
                  </a:lnTo>
                  <a:lnTo>
                    <a:pt x="3190" y="12397"/>
                  </a:lnTo>
                  <a:lnTo>
                    <a:pt x="3117" y="12408"/>
                  </a:lnTo>
                  <a:lnTo>
                    <a:pt x="3200" y="12717"/>
                  </a:lnTo>
                  <a:lnTo>
                    <a:pt x="3276" y="12803"/>
                  </a:lnTo>
                  <a:lnTo>
                    <a:pt x="3476" y="12845"/>
                  </a:lnTo>
                  <a:lnTo>
                    <a:pt x="3452" y="13007"/>
                  </a:lnTo>
                  <a:lnTo>
                    <a:pt x="3397" y="13195"/>
                  </a:lnTo>
                  <a:lnTo>
                    <a:pt x="3377" y="13419"/>
                  </a:lnTo>
                  <a:lnTo>
                    <a:pt x="3351" y="13754"/>
                  </a:lnTo>
                  <a:lnTo>
                    <a:pt x="3417" y="14045"/>
                  </a:lnTo>
                  <a:lnTo>
                    <a:pt x="3419" y="14155"/>
                  </a:lnTo>
                  <a:lnTo>
                    <a:pt x="3412" y="14365"/>
                  </a:lnTo>
                  <a:lnTo>
                    <a:pt x="3454" y="14557"/>
                  </a:lnTo>
                  <a:lnTo>
                    <a:pt x="3488" y="14660"/>
                  </a:lnTo>
                  <a:lnTo>
                    <a:pt x="3515" y="14843"/>
                  </a:lnTo>
                  <a:lnTo>
                    <a:pt x="3547" y="15089"/>
                  </a:lnTo>
                  <a:lnTo>
                    <a:pt x="3658" y="15310"/>
                  </a:lnTo>
                  <a:lnTo>
                    <a:pt x="3718" y="15303"/>
                  </a:lnTo>
                  <a:lnTo>
                    <a:pt x="3777" y="15234"/>
                  </a:lnTo>
                  <a:lnTo>
                    <a:pt x="3910" y="15271"/>
                  </a:lnTo>
                  <a:lnTo>
                    <a:pt x="3873" y="15197"/>
                  </a:lnTo>
                  <a:lnTo>
                    <a:pt x="3954" y="15124"/>
                  </a:lnTo>
                  <a:lnTo>
                    <a:pt x="4028" y="15160"/>
                  </a:lnTo>
                  <a:lnTo>
                    <a:pt x="4067" y="14907"/>
                  </a:lnTo>
                  <a:lnTo>
                    <a:pt x="4153" y="14800"/>
                  </a:lnTo>
                  <a:lnTo>
                    <a:pt x="4168" y="14670"/>
                  </a:lnTo>
                  <a:lnTo>
                    <a:pt x="4178" y="14453"/>
                  </a:lnTo>
                  <a:lnTo>
                    <a:pt x="4244" y="14360"/>
                  </a:lnTo>
                  <a:lnTo>
                    <a:pt x="4311" y="14389"/>
                  </a:lnTo>
                  <a:lnTo>
                    <a:pt x="4449" y="14406"/>
                  </a:lnTo>
                  <a:lnTo>
                    <a:pt x="4528" y="14406"/>
                  </a:lnTo>
                  <a:lnTo>
                    <a:pt x="4543" y="14335"/>
                  </a:lnTo>
                  <a:lnTo>
                    <a:pt x="4706" y="14308"/>
                  </a:lnTo>
                  <a:lnTo>
                    <a:pt x="4836" y="14264"/>
                  </a:lnTo>
                  <a:lnTo>
                    <a:pt x="5040" y="14158"/>
                  </a:lnTo>
                  <a:lnTo>
                    <a:pt x="5274" y="14151"/>
                  </a:lnTo>
                  <a:lnTo>
                    <a:pt x="5375" y="14091"/>
                  </a:lnTo>
                  <a:lnTo>
                    <a:pt x="5393" y="13965"/>
                  </a:lnTo>
                  <a:lnTo>
                    <a:pt x="5583" y="14012"/>
                  </a:lnTo>
                  <a:lnTo>
                    <a:pt x="5684" y="14057"/>
                  </a:lnTo>
                  <a:lnTo>
                    <a:pt x="5718" y="14007"/>
                  </a:lnTo>
                  <a:lnTo>
                    <a:pt x="5774" y="14045"/>
                  </a:lnTo>
                  <a:lnTo>
                    <a:pt x="5812" y="14082"/>
                  </a:lnTo>
                  <a:lnTo>
                    <a:pt x="5839" y="14061"/>
                  </a:lnTo>
                  <a:lnTo>
                    <a:pt x="5897" y="14121"/>
                  </a:lnTo>
                  <a:lnTo>
                    <a:pt x="5964" y="14047"/>
                  </a:lnTo>
                  <a:lnTo>
                    <a:pt x="5966" y="13973"/>
                  </a:lnTo>
                  <a:lnTo>
                    <a:pt x="6104" y="14035"/>
                  </a:lnTo>
                  <a:lnTo>
                    <a:pt x="6147" y="14156"/>
                  </a:lnTo>
                  <a:lnTo>
                    <a:pt x="6161" y="14247"/>
                  </a:lnTo>
                  <a:lnTo>
                    <a:pt x="6152" y="14335"/>
                  </a:lnTo>
                  <a:lnTo>
                    <a:pt x="6181" y="14438"/>
                  </a:lnTo>
                  <a:lnTo>
                    <a:pt x="6269" y="14613"/>
                  </a:lnTo>
                  <a:lnTo>
                    <a:pt x="6358" y="14667"/>
                  </a:lnTo>
                  <a:lnTo>
                    <a:pt x="6327" y="14719"/>
                  </a:lnTo>
                  <a:lnTo>
                    <a:pt x="6422" y="14949"/>
                  </a:lnTo>
                  <a:lnTo>
                    <a:pt x="6434" y="15113"/>
                  </a:lnTo>
                  <a:lnTo>
                    <a:pt x="6348" y="15293"/>
                  </a:lnTo>
                  <a:lnTo>
                    <a:pt x="6444" y="15365"/>
                  </a:lnTo>
                  <a:lnTo>
                    <a:pt x="6535" y="15409"/>
                  </a:lnTo>
                  <a:lnTo>
                    <a:pt x="6737" y="15353"/>
                  </a:lnTo>
                  <a:lnTo>
                    <a:pt x="6856" y="15306"/>
                  </a:lnTo>
                  <a:lnTo>
                    <a:pt x="6912" y="15461"/>
                  </a:lnTo>
                  <a:lnTo>
                    <a:pt x="6918" y="15671"/>
                  </a:lnTo>
                  <a:lnTo>
                    <a:pt x="6952" y="15877"/>
                  </a:lnTo>
                  <a:lnTo>
                    <a:pt x="7013" y="15978"/>
                  </a:lnTo>
                  <a:lnTo>
                    <a:pt x="6982" y="16143"/>
                  </a:lnTo>
                  <a:lnTo>
                    <a:pt x="7033" y="16250"/>
                  </a:lnTo>
                  <a:lnTo>
                    <a:pt x="6969" y="16353"/>
                  </a:lnTo>
                  <a:lnTo>
                    <a:pt x="6977" y="16469"/>
                  </a:lnTo>
                  <a:lnTo>
                    <a:pt x="6915" y="16601"/>
                  </a:lnTo>
                  <a:lnTo>
                    <a:pt x="6890" y="16688"/>
                  </a:lnTo>
                  <a:lnTo>
                    <a:pt x="6917" y="16779"/>
                  </a:lnTo>
                  <a:lnTo>
                    <a:pt x="6952" y="16700"/>
                  </a:lnTo>
                  <a:lnTo>
                    <a:pt x="7031" y="16793"/>
                  </a:lnTo>
                  <a:lnTo>
                    <a:pt x="7119" y="16902"/>
                  </a:lnTo>
                  <a:lnTo>
                    <a:pt x="7144" y="16981"/>
                  </a:lnTo>
                  <a:lnTo>
                    <a:pt x="7211" y="17055"/>
                  </a:lnTo>
                  <a:lnTo>
                    <a:pt x="7247" y="17126"/>
                  </a:lnTo>
                  <a:lnTo>
                    <a:pt x="7223" y="17227"/>
                  </a:lnTo>
                  <a:lnTo>
                    <a:pt x="7284" y="17319"/>
                  </a:lnTo>
                  <a:lnTo>
                    <a:pt x="7304" y="17442"/>
                  </a:lnTo>
                  <a:lnTo>
                    <a:pt x="7403" y="17560"/>
                  </a:lnTo>
                  <a:lnTo>
                    <a:pt x="7423" y="17636"/>
                  </a:lnTo>
                  <a:lnTo>
                    <a:pt x="7632" y="17794"/>
                  </a:lnTo>
                  <a:lnTo>
                    <a:pt x="7800" y="17930"/>
                  </a:lnTo>
                  <a:lnTo>
                    <a:pt x="7928" y="17947"/>
                  </a:lnTo>
                  <a:lnTo>
                    <a:pt x="7933" y="17903"/>
                  </a:lnTo>
                  <a:lnTo>
                    <a:pt x="7864" y="17767"/>
                  </a:lnTo>
                  <a:lnTo>
                    <a:pt x="7800" y="17717"/>
                  </a:lnTo>
                  <a:lnTo>
                    <a:pt x="7789" y="17631"/>
                  </a:lnTo>
                  <a:lnTo>
                    <a:pt x="7772" y="17580"/>
                  </a:lnTo>
                  <a:lnTo>
                    <a:pt x="7794" y="17520"/>
                  </a:lnTo>
                  <a:lnTo>
                    <a:pt x="7785" y="17422"/>
                  </a:lnTo>
                  <a:lnTo>
                    <a:pt x="7713" y="17311"/>
                  </a:lnTo>
                  <a:lnTo>
                    <a:pt x="7612" y="17202"/>
                  </a:lnTo>
                  <a:lnTo>
                    <a:pt x="7571" y="17178"/>
                  </a:lnTo>
                  <a:lnTo>
                    <a:pt x="7482" y="17082"/>
                  </a:lnTo>
                  <a:lnTo>
                    <a:pt x="7376" y="17038"/>
                  </a:lnTo>
                  <a:lnTo>
                    <a:pt x="7284" y="16931"/>
                  </a:lnTo>
                  <a:lnTo>
                    <a:pt x="7258" y="16794"/>
                  </a:lnTo>
                  <a:lnTo>
                    <a:pt x="7196" y="16641"/>
                  </a:lnTo>
                  <a:lnTo>
                    <a:pt x="7083" y="16606"/>
                  </a:lnTo>
                  <a:lnTo>
                    <a:pt x="7080" y="16493"/>
                  </a:lnTo>
                  <a:lnTo>
                    <a:pt x="7147" y="16373"/>
                  </a:lnTo>
                  <a:lnTo>
                    <a:pt x="7258" y="16173"/>
                  </a:lnTo>
                  <a:lnTo>
                    <a:pt x="7289" y="16005"/>
                  </a:lnTo>
                  <a:lnTo>
                    <a:pt x="7440" y="16042"/>
                  </a:lnTo>
                  <a:lnTo>
                    <a:pt x="7403" y="16160"/>
                  </a:lnTo>
                  <a:lnTo>
                    <a:pt x="7553" y="16192"/>
                  </a:lnTo>
                  <a:lnTo>
                    <a:pt x="7704" y="16299"/>
                  </a:lnTo>
                  <a:lnTo>
                    <a:pt x="7782" y="16478"/>
                  </a:lnTo>
                  <a:lnTo>
                    <a:pt x="7848" y="16574"/>
                  </a:lnTo>
                  <a:lnTo>
                    <a:pt x="7996" y="16626"/>
                  </a:lnTo>
                  <a:lnTo>
                    <a:pt x="8122" y="16739"/>
                  </a:lnTo>
                  <a:lnTo>
                    <a:pt x="8066" y="16831"/>
                  </a:lnTo>
                  <a:lnTo>
                    <a:pt x="8127" y="16941"/>
                  </a:lnTo>
                  <a:lnTo>
                    <a:pt x="8358" y="16840"/>
                  </a:lnTo>
                  <a:lnTo>
                    <a:pt x="8511" y="16737"/>
                  </a:lnTo>
                  <a:lnTo>
                    <a:pt x="8723" y="16670"/>
                  </a:lnTo>
                  <a:lnTo>
                    <a:pt x="8878" y="16589"/>
                  </a:lnTo>
                  <a:lnTo>
                    <a:pt x="8915" y="16316"/>
                  </a:lnTo>
                  <a:lnTo>
                    <a:pt x="8849" y="16010"/>
                  </a:lnTo>
                  <a:lnTo>
                    <a:pt x="8750" y="15863"/>
                  </a:lnTo>
                  <a:lnTo>
                    <a:pt x="8597" y="15739"/>
                  </a:lnTo>
                  <a:lnTo>
                    <a:pt x="8450" y="15496"/>
                  </a:lnTo>
                  <a:lnTo>
                    <a:pt x="8332" y="15298"/>
                  </a:lnTo>
                  <a:lnTo>
                    <a:pt x="8381" y="15190"/>
                  </a:lnTo>
                  <a:lnTo>
                    <a:pt x="8538" y="15055"/>
                  </a:lnTo>
                  <a:lnTo>
                    <a:pt x="8780" y="14946"/>
                  </a:lnTo>
                  <a:lnTo>
                    <a:pt x="8863" y="14929"/>
                  </a:lnTo>
                  <a:lnTo>
                    <a:pt x="9088" y="15015"/>
                  </a:lnTo>
                  <a:lnTo>
                    <a:pt x="9043" y="15076"/>
                  </a:lnTo>
                  <a:lnTo>
                    <a:pt x="9080" y="15205"/>
                  </a:lnTo>
                  <a:lnTo>
                    <a:pt x="9177" y="15207"/>
                  </a:lnTo>
                  <a:lnTo>
                    <a:pt x="9248" y="15035"/>
                  </a:lnTo>
                  <a:lnTo>
                    <a:pt x="9431" y="15028"/>
                  </a:lnTo>
                  <a:lnTo>
                    <a:pt x="9679" y="14964"/>
                  </a:lnTo>
                  <a:lnTo>
                    <a:pt x="9780" y="14887"/>
                  </a:lnTo>
                  <a:lnTo>
                    <a:pt x="9837" y="14948"/>
                  </a:lnTo>
                  <a:lnTo>
                    <a:pt x="9947" y="14879"/>
                  </a:lnTo>
                  <a:lnTo>
                    <a:pt x="10142" y="14869"/>
                  </a:lnTo>
                  <a:lnTo>
                    <a:pt x="10386" y="14734"/>
                  </a:lnTo>
                  <a:lnTo>
                    <a:pt x="10623" y="14579"/>
                  </a:lnTo>
                  <a:lnTo>
                    <a:pt x="10783" y="14370"/>
                  </a:lnTo>
                  <a:lnTo>
                    <a:pt x="10920" y="14138"/>
                  </a:lnTo>
                  <a:lnTo>
                    <a:pt x="11039" y="13943"/>
                  </a:lnTo>
                  <a:lnTo>
                    <a:pt x="11132" y="13926"/>
                  </a:lnTo>
                  <a:lnTo>
                    <a:pt x="11172" y="13783"/>
                  </a:lnTo>
                  <a:lnTo>
                    <a:pt x="11194" y="13635"/>
                  </a:lnTo>
                  <a:lnTo>
                    <a:pt x="11098" y="13581"/>
                  </a:lnTo>
                  <a:lnTo>
                    <a:pt x="11058" y="13485"/>
                  </a:lnTo>
                  <a:lnTo>
                    <a:pt x="11159" y="13434"/>
                  </a:lnTo>
                  <a:lnTo>
                    <a:pt x="11159" y="13300"/>
                  </a:lnTo>
                  <a:lnTo>
                    <a:pt x="11047" y="13162"/>
                  </a:lnTo>
                  <a:lnTo>
                    <a:pt x="10950" y="12995"/>
                  </a:lnTo>
                  <a:lnTo>
                    <a:pt x="10889" y="12813"/>
                  </a:lnTo>
                  <a:lnTo>
                    <a:pt x="10723" y="12712"/>
                  </a:lnTo>
                  <a:lnTo>
                    <a:pt x="10802" y="12584"/>
                  </a:lnTo>
                  <a:lnTo>
                    <a:pt x="10950" y="12490"/>
                  </a:lnTo>
                  <a:lnTo>
                    <a:pt x="11021" y="12391"/>
                  </a:lnTo>
                  <a:lnTo>
                    <a:pt x="11233" y="12333"/>
                  </a:lnTo>
                  <a:lnTo>
                    <a:pt x="11206" y="12238"/>
                  </a:lnTo>
                  <a:lnTo>
                    <a:pt x="11108" y="12234"/>
                  </a:lnTo>
                  <a:lnTo>
                    <a:pt x="10975" y="12163"/>
                  </a:lnTo>
                  <a:lnTo>
                    <a:pt x="10808" y="12296"/>
                  </a:lnTo>
                  <a:lnTo>
                    <a:pt x="10691" y="12243"/>
                  </a:lnTo>
                  <a:lnTo>
                    <a:pt x="10687" y="12158"/>
                  </a:lnTo>
                  <a:lnTo>
                    <a:pt x="10566" y="12126"/>
                  </a:lnTo>
                  <a:lnTo>
                    <a:pt x="10492" y="11999"/>
                  </a:lnTo>
                  <a:lnTo>
                    <a:pt x="10568" y="11913"/>
                  </a:lnTo>
                  <a:lnTo>
                    <a:pt x="10711" y="11906"/>
                  </a:lnTo>
                  <a:lnTo>
                    <a:pt x="10802" y="11786"/>
                  </a:lnTo>
                  <a:lnTo>
                    <a:pt x="10963" y="11657"/>
                  </a:lnTo>
                  <a:lnTo>
                    <a:pt x="11086" y="11589"/>
                  </a:lnTo>
                  <a:lnTo>
                    <a:pt x="11164" y="11685"/>
                  </a:lnTo>
                  <a:lnTo>
                    <a:pt x="11052" y="11813"/>
                  </a:lnTo>
                  <a:lnTo>
                    <a:pt x="11084" y="11886"/>
                  </a:lnTo>
                  <a:lnTo>
                    <a:pt x="11007" y="11973"/>
                  </a:lnTo>
                  <a:lnTo>
                    <a:pt x="11164" y="11919"/>
                  </a:lnTo>
                  <a:lnTo>
                    <a:pt x="11268" y="11828"/>
                  </a:lnTo>
                  <a:lnTo>
                    <a:pt x="11468" y="11765"/>
                  </a:lnTo>
                  <a:lnTo>
                    <a:pt x="11539" y="11812"/>
                  </a:lnTo>
                  <a:lnTo>
                    <a:pt x="11623" y="11827"/>
                  </a:lnTo>
                  <a:lnTo>
                    <a:pt x="11635" y="11855"/>
                  </a:lnTo>
                  <a:lnTo>
                    <a:pt x="11605" y="11958"/>
                  </a:lnTo>
                  <a:lnTo>
                    <a:pt x="11618" y="11992"/>
                  </a:lnTo>
                  <a:lnTo>
                    <a:pt x="11586" y="12015"/>
                  </a:lnTo>
                  <a:lnTo>
                    <a:pt x="11549" y="12100"/>
                  </a:lnTo>
                  <a:lnTo>
                    <a:pt x="11591" y="12128"/>
                  </a:lnTo>
                  <a:lnTo>
                    <a:pt x="11630" y="12142"/>
                  </a:lnTo>
                  <a:lnTo>
                    <a:pt x="11637" y="12177"/>
                  </a:lnTo>
                  <a:lnTo>
                    <a:pt x="11680" y="12158"/>
                  </a:lnTo>
                  <a:lnTo>
                    <a:pt x="11696" y="12121"/>
                  </a:lnTo>
                  <a:lnTo>
                    <a:pt x="11770" y="12152"/>
                  </a:lnTo>
                  <a:lnTo>
                    <a:pt x="11882" y="12303"/>
                  </a:lnTo>
                  <a:lnTo>
                    <a:pt x="11773" y="12342"/>
                  </a:lnTo>
                  <a:lnTo>
                    <a:pt x="11852" y="12529"/>
                  </a:lnTo>
                  <a:lnTo>
                    <a:pt x="11834" y="12670"/>
                  </a:lnTo>
                  <a:lnTo>
                    <a:pt x="11857" y="12768"/>
                  </a:lnTo>
                  <a:lnTo>
                    <a:pt x="11995" y="12741"/>
                  </a:lnTo>
                  <a:lnTo>
                    <a:pt x="12111" y="12653"/>
                  </a:lnTo>
                  <a:lnTo>
                    <a:pt x="12246" y="12603"/>
                  </a:lnTo>
                  <a:lnTo>
                    <a:pt x="12293" y="12495"/>
                  </a:lnTo>
                  <a:lnTo>
                    <a:pt x="12271" y="12283"/>
                  </a:lnTo>
                  <a:lnTo>
                    <a:pt x="12222" y="12169"/>
                  </a:lnTo>
                  <a:lnTo>
                    <a:pt x="12076" y="11963"/>
                  </a:lnTo>
                  <a:lnTo>
                    <a:pt x="11987" y="11891"/>
                  </a:lnTo>
                  <a:lnTo>
                    <a:pt x="11926" y="11866"/>
                  </a:lnTo>
                  <a:lnTo>
                    <a:pt x="11941" y="11844"/>
                  </a:lnTo>
                  <a:lnTo>
                    <a:pt x="11940" y="11763"/>
                  </a:lnTo>
                  <a:lnTo>
                    <a:pt x="11997" y="11707"/>
                  </a:lnTo>
                  <a:lnTo>
                    <a:pt x="12089" y="11667"/>
                  </a:lnTo>
                  <a:lnTo>
                    <a:pt x="12137" y="11606"/>
                  </a:lnTo>
                  <a:lnTo>
                    <a:pt x="12158" y="11571"/>
                  </a:lnTo>
                  <a:lnTo>
                    <a:pt x="12227" y="11520"/>
                  </a:lnTo>
                  <a:lnTo>
                    <a:pt x="12207" y="11387"/>
                  </a:lnTo>
                  <a:lnTo>
                    <a:pt x="12241" y="11320"/>
                  </a:lnTo>
                  <a:lnTo>
                    <a:pt x="12293" y="11249"/>
                  </a:lnTo>
                  <a:lnTo>
                    <a:pt x="12347" y="11253"/>
                  </a:lnTo>
                  <a:lnTo>
                    <a:pt x="12360" y="11189"/>
                  </a:lnTo>
                  <a:lnTo>
                    <a:pt x="12522" y="11027"/>
                  </a:lnTo>
                  <a:lnTo>
                    <a:pt x="12620" y="11103"/>
                  </a:lnTo>
                  <a:lnTo>
                    <a:pt x="12704" y="11086"/>
                  </a:lnTo>
                  <a:lnTo>
                    <a:pt x="12864" y="10946"/>
                  </a:lnTo>
                  <a:lnTo>
                    <a:pt x="12928" y="10822"/>
                  </a:lnTo>
                  <a:lnTo>
                    <a:pt x="13059" y="10574"/>
                  </a:lnTo>
                  <a:lnTo>
                    <a:pt x="13182" y="10322"/>
                  </a:lnTo>
                  <a:lnTo>
                    <a:pt x="13194" y="10187"/>
                  </a:lnTo>
                  <a:lnTo>
                    <a:pt x="13306" y="9879"/>
                  </a:lnTo>
                  <a:lnTo>
                    <a:pt x="13279" y="9576"/>
                  </a:lnTo>
                  <a:lnTo>
                    <a:pt x="13229" y="9359"/>
                  </a:lnTo>
                  <a:lnTo>
                    <a:pt x="13261" y="9155"/>
                  </a:lnTo>
                  <a:lnTo>
                    <a:pt x="13210" y="9004"/>
                  </a:lnTo>
                  <a:lnTo>
                    <a:pt x="13002" y="8847"/>
                  </a:lnTo>
                  <a:lnTo>
                    <a:pt x="12884" y="8864"/>
                  </a:lnTo>
                  <a:lnTo>
                    <a:pt x="12842" y="8970"/>
                  </a:lnTo>
                  <a:lnTo>
                    <a:pt x="12729" y="8953"/>
                  </a:lnTo>
                  <a:lnTo>
                    <a:pt x="12648" y="8851"/>
                  </a:lnTo>
                  <a:lnTo>
                    <a:pt x="12478" y="8863"/>
                  </a:lnTo>
                  <a:lnTo>
                    <a:pt x="12758" y="8354"/>
                  </a:lnTo>
                  <a:lnTo>
                    <a:pt x="12950" y="7932"/>
                  </a:lnTo>
                  <a:lnTo>
                    <a:pt x="13221" y="7790"/>
                  </a:lnTo>
                  <a:lnTo>
                    <a:pt x="13497" y="7725"/>
                  </a:lnTo>
                  <a:lnTo>
                    <a:pt x="13561" y="7602"/>
                  </a:lnTo>
                  <a:lnTo>
                    <a:pt x="13700" y="7573"/>
                  </a:lnTo>
                  <a:lnTo>
                    <a:pt x="13756" y="7696"/>
                  </a:lnTo>
                  <a:lnTo>
                    <a:pt x="13874" y="7622"/>
                  </a:lnTo>
                  <a:lnTo>
                    <a:pt x="14030" y="7494"/>
                  </a:lnTo>
                  <a:lnTo>
                    <a:pt x="13909" y="7427"/>
                  </a:lnTo>
                  <a:lnTo>
                    <a:pt x="13938" y="7063"/>
                  </a:lnTo>
                  <a:lnTo>
                    <a:pt x="14086" y="6910"/>
                  </a:lnTo>
                  <a:lnTo>
                    <a:pt x="14273" y="7066"/>
                  </a:lnTo>
                  <a:lnTo>
                    <a:pt x="14326" y="6792"/>
                  </a:lnTo>
                  <a:lnTo>
                    <a:pt x="14271" y="6644"/>
                  </a:lnTo>
                  <a:lnTo>
                    <a:pt x="14338" y="6580"/>
                  </a:lnTo>
                  <a:lnTo>
                    <a:pt x="14449" y="6822"/>
                  </a:lnTo>
                  <a:lnTo>
                    <a:pt x="14417" y="7021"/>
                  </a:lnTo>
                  <a:lnTo>
                    <a:pt x="14404" y="7255"/>
                  </a:lnTo>
                  <a:lnTo>
                    <a:pt x="14396" y="7531"/>
                  </a:lnTo>
                  <a:lnTo>
                    <a:pt x="14295" y="7634"/>
                  </a:lnTo>
                  <a:lnTo>
                    <a:pt x="14335" y="7711"/>
                  </a:lnTo>
                  <a:lnTo>
                    <a:pt x="14321" y="7844"/>
                  </a:lnTo>
                  <a:lnTo>
                    <a:pt x="14406" y="8092"/>
                  </a:lnTo>
                  <a:lnTo>
                    <a:pt x="14653" y="8433"/>
                  </a:lnTo>
                  <a:lnTo>
                    <a:pt x="14821" y="8654"/>
                  </a:lnTo>
                  <a:lnTo>
                    <a:pt x="14917" y="8751"/>
                  </a:lnTo>
                  <a:lnTo>
                    <a:pt x="14968" y="8524"/>
                  </a:lnTo>
                  <a:lnTo>
                    <a:pt x="14900" y="8342"/>
                  </a:lnTo>
                  <a:lnTo>
                    <a:pt x="15008" y="8228"/>
                  </a:lnTo>
                  <a:lnTo>
                    <a:pt x="14926" y="8028"/>
                  </a:lnTo>
                  <a:lnTo>
                    <a:pt x="15018" y="7858"/>
                  </a:lnTo>
                  <a:lnTo>
                    <a:pt x="14939" y="7810"/>
                  </a:lnTo>
                  <a:lnTo>
                    <a:pt x="14887" y="7659"/>
                  </a:lnTo>
                  <a:lnTo>
                    <a:pt x="14954" y="7607"/>
                  </a:lnTo>
                  <a:lnTo>
                    <a:pt x="14808" y="7376"/>
                  </a:lnTo>
                  <a:lnTo>
                    <a:pt x="14700" y="7396"/>
                  </a:lnTo>
                  <a:lnTo>
                    <a:pt x="14655" y="7336"/>
                  </a:lnTo>
                  <a:lnTo>
                    <a:pt x="14635" y="7132"/>
                  </a:lnTo>
                  <a:lnTo>
                    <a:pt x="14584" y="7018"/>
                  </a:lnTo>
                  <a:lnTo>
                    <a:pt x="14690" y="6976"/>
                  </a:lnTo>
                  <a:lnTo>
                    <a:pt x="14705" y="6866"/>
                  </a:lnTo>
                  <a:lnTo>
                    <a:pt x="14778" y="6900"/>
                  </a:lnTo>
                  <a:lnTo>
                    <a:pt x="14848" y="6659"/>
                  </a:lnTo>
                  <a:lnTo>
                    <a:pt x="15020" y="6684"/>
                  </a:lnTo>
                  <a:lnTo>
                    <a:pt x="14986" y="6602"/>
                  </a:lnTo>
                  <a:lnTo>
                    <a:pt x="14990" y="6444"/>
                  </a:lnTo>
                  <a:lnTo>
                    <a:pt x="14981" y="6272"/>
                  </a:lnTo>
                  <a:lnTo>
                    <a:pt x="15012" y="6211"/>
                  </a:lnTo>
                  <a:lnTo>
                    <a:pt x="15047" y="5971"/>
                  </a:lnTo>
                  <a:lnTo>
                    <a:pt x="15163" y="5900"/>
                  </a:lnTo>
                  <a:lnTo>
                    <a:pt x="15136" y="5853"/>
                  </a:lnTo>
                  <a:lnTo>
                    <a:pt x="15072" y="5809"/>
                  </a:lnTo>
                  <a:lnTo>
                    <a:pt x="15013" y="5801"/>
                  </a:lnTo>
                  <a:lnTo>
                    <a:pt x="14869" y="5732"/>
                  </a:lnTo>
                  <a:lnTo>
                    <a:pt x="14752" y="5710"/>
                  </a:lnTo>
                  <a:lnTo>
                    <a:pt x="14818" y="5656"/>
                  </a:lnTo>
                  <a:lnTo>
                    <a:pt x="14806" y="5541"/>
                  </a:lnTo>
                  <a:lnTo>
                    <a:pt x="14766" y="5464"/>
                  </a:lnTo>
                  <a:lnTo>
                    <a:pt x="14678" y="5432"/>
                  </a:lnTo>
                  <a:lnTo>
                    <a:pt x="14688" y="5348"/>
                  </a:lnTo>
                  <a:lnTo>
                    <a:pt x="14736" y="5400"/>
                  </a:lnTo>
                  <a:lnTo>
                    <a:pt x="14810" y="5413"/>
                  </a:lnTo>
                  <a:lnTo>
                    <a:pt x="14831" y="5343"/>
                  </a:lnTo>
                  <a:lnTo>
                    <a:pt x="14892" y="5311"/>
                  </a:lnTo>
                  <a:lnTo>
                    <a:pt x="14966" y="5348"/>
                  </a:lnTo>
                  <a:lnTo>
                    <a:pt x="15057" y="5311"/>
                  </a:lnTo>
                  <a:lnTo>
                    <a:pt x="15136" y="5307"/>
                  </a:lnTo>
                  <a:lnTo>
                    <a:pt x="15172" y="5262"/>
                  </a:lnTo>
                  <a:lnTo>
                    <a:pt x="15151" y="5218"/>
                  </a:lnTo>
                  <a:lnTo>
                    <a:pt x="14998" y="5117"/>
                  </a:lnTo>
                  <a:lnTo>
                    <a:pt x="15028" y="5023"/>
                  </a:lnTo>
                  <a:lnTo>
                    <a:pt x="14985" y="4929"/>
                  </a:lnTo>
                  <a:lnTo>
                    <a:pt x="14783" y="4935"/>
                  </a:lnTo>
                  <a:lnTo>
                    <a:pt x="14680" y="5052"/>
                  </a:lnTo>
                  <a:lnTo>
                    <a:pt x="14801" y="5116"/>
                  </a:lnTo>
                  <a:lnTo>
                    <a:pt x="14741" y="5122"/>
                  </a:lnTo>
                  <a:lnTo>
                    <a:pt x="14646" y="5053"/>
                  </a:lnTo>
                  <a:lnTo>
                    <a:pt x="14407" y="5068"/>
                  </a:lnTo>
                  <a:lnTo>
                    <a:pt x="14209" y="5089"/>
                  </a:lnTo>
                  <a:lnTo>
                    <a:pt x="14094" y="5099"/>
                  </a:lnTo>
                  <a:lnTo>
                    <a:pt x="13923" y="5156"/>
                  </a:lnTo>
                  <a:lnTo>
                    <a:pt x="13852" y="5240"/>
                  </a:lnTo>
                  <a:lnTo>
                    <a:pt x="13687" y="5321"/>
                  </a:lnTo>
                  <a:lnTo>
                    <a:pt x="13729" y="5393"/>
                  </a:lnTo>
                  <a:lnTo>
                    <a:pt x="13850" y="5444"/>
                  </a:lnTo>
                  <a:lnTo>
                    <a:pt x="13838" y="5531"/>
                  </a:lnTo>
                  <a:lnTo>
                    <a:pt x="13645" y="5477"/>
                  </a:lnTo>
                  <a:lnTo>
                    <a:pt x="13574" y="5557"/>
                  </a:lnTo>
                  <a:lnTo>
                    <a:pt x="13461" y="5592"/>
                  </a:lnTo>
                  <a:lnTo>
                    <a:pt x="13380" y="5652"/>
                  </a:lnTo>
                  <a:lnTo>
                    <a:pt x="13338" y="5722"/>
                  </a:lnTo>
                  <a:lnTo>
                    <a:pt x="13244" y="5718"/>
                  </a:lnTo>
                  <a:lnTo>
                    <a:pt x="13167" y="5612"/>
                  </a:lnTo>
                  <a:lnTo>
                    <a:pt x="13079" y="5577"/>
                  </a:lnTo>
                  <a:lnTo>
                    <a:pt x="12965" y="5607"/>
                  </a:lnTo>
                  <a:lnTo>
                    <a:pt x="12781" y="5735"/>
                  </a:lnTo>
                  <a:lnTo>
                    <a:pt x="12574" y="5679"/>
                  </a:lnTo>
                  <a:lnTo>
                    <a:pt x="12478" y="5607"/>
                  </a:lnTo>
                  <a:lnTo>
                    <a:pt x="11967" y="5659"/>
                  </a:lnTo>
                  <a:lnTo>
                    <a:pt x="11923" y="5747"/>
                  </a:lnTo>
                  <a:lnTo>
                    <a:pt x="12019" y="5885"/>
                  </a:lnTo>
                  <a:lnTo>
                    <a:pt x="11918" y="5885"/>
                  </a:lnTo>
                  <a:lnTo>
                    <a:pt x="11891" y="5940"/>
                  </a:lnTo>
                  <a:lnTo>
                    <a:pt x="11765" y="5913"/>
                  </a:lnTo>
                  <a:lnTo>
                    <a:pt x="11679" y="5976"/>
                  </a:lnTo>
                  <a:lnTo>
                    <a:pt x="11568" y="5917"/>
                  </a:lnTo>
                  <a:lnTo>
                    <a:pt x="11549" y="6099"/>
                  </a:lnTo>
                  <a:lnTo>
                    <a:pt x="11441" y="6043"/>
                  </a:lnTo>
                  <a:lnTo>
                    <a:pt x="11345" y="5920"/>
                  </a:lnTo>
                  <a:lnTo>
                    <a:pt x="11367" y="5848"/>
                  </a:lnTo>
                  <a:lnTo>
                    <a:pt x="11324" y="5745"/>
                  </a:lnTo>
                  <a:lnTo>
                    <a:pt x="11224" y="5666"/>
                  </a:lnTo>
                  <a:lnTo>
                    <a:pt x="11140" y="5674"/>
                  </a:lnTo>
                  <a:lnTo>
                    <a:pt x="11026" y="5651"/>
                  </a:lnTo>
                  <a:lnTo>
                    <a:pt x="11031" y="5777"/>
                  </a:lnTo>
                  <a:lnTo>
                    <a:pt x="10800" y="5755"/>
                  </a:lnTo>
                  <a:lnTo>
                    <a:pt x="10788" y="5678"/>
                  </a:lnTo>
                  <a:lnTo>
                    <a:pt x="10620" y="5646"/>
                  </a:lnTo>
                  <a:lnTo>
                    <a:pt x="10532" y="5666"/>
                  </a:lnTo>
                  <a:lnTo>
                    <a:pt x="10504" y="5706"/>
                  </a:lnTo>
                  <a:lnTo>
                    <a:pt x="10492" y="5599"/>
                  </a:lnTo>
                  <a:lnTo>
                    <a:pt x="10440" y="5626"/>
                  </a:lnTo>
                  <a:lnTo>
                    <a:pt x="10371" y="5577"/>
                  </a:lnTo>
                  <a:lnTo>
                    <a:pt x="10312" y="5545"/>
                  </a:lnTo>
                  <a:lnTo>
                    <a:pt x="10359" y="5503"/>
                  </a:lnTo>
                  <a:lnTo>
                    <a:pt x="10502" y="5425"/>
                  </a:lnTo>
                  <a:lnTo>
                    <a:pt x="10563" y="5383"/>
                  </a:lnTo>
                  <a:lnTo>
                    <a:pt x="10583" y="5299"/>
                  </a:lnTo>
                  <a:lnTo>
                    <a:pt x="10554" y="5237"/>
                  </a:lnTo>
                  <a:lnTo>
                    <a:pt x="10468" y="5149"/>
                  </a:lnTo>
                  <a:lnTo>
                    <a:pt x="10344" y="5131"/>
                  </a:lnTo>
                  <a:lnTo>
                    <a:pt x="10297" y="5163"/>
                  </a:lnTo>
                  <a:lnTo>
                    <a:pt x="10305" y="5084"/>
                  </a:lnTo>
                  <a:lnTo>
                    <a:pt x="10219" y="5043"/>
                  </a:lnTo>
                  <a:lnTo>
                    <a:pt x="10285" y="5015"/>
                  </a:lnTo>
                  <a:lnTo>
                    <a:pt x="10233" y="4952"/>
                  </a:lnTo>
                  <a:lnTo>
                    <a:pt x="10118" y="4996"/>
                  </a:lnTo>
                  <a:lnTo>
                    <a:pt x="10056" y="5052"/>
                  </a:lnTo>
                  <a:lnTo>
                    <a:pt x="10019" y="5116"/>
                  </a:lnTo>
                  <a:lnTo>
                    <a:pt x="9943" y="5094"/>
                  </a:lnTo>
                  <a:lnTo>
                    <a:pt x="9814" y="5146"/>
                  </a:lnTo>
                  <a:lnTo>
                    <a:pt x="9795" y="5102"/>
                  </a:lnTo>
                  <a:lnTo>
                    <a:pt x="9681" y="5080"/>
                  </a:lnTo>
                  <a:lnTo>
                    <a:pt x="9645" y="5116"/>
                  </a:lnTo>
                  <a:lnTo>
                    <a:pt x="9526" y="5094"/>
                  </a:lnTo>
                  <a:lnTo>
                    <a:pt x="9400" y="5132"/>
                  </a:lnTo>
                  <a:lnTo>
                    <a:pt x="9349" y="5114"/>
                  </a:lnTo>
                  <a:lnTo>
                    <a:pt x="9236" y="5186"/>
                  </a:lnTo>
                  <a:lnTo>
                    <a:pt x="9218" y="5277"/>
                  </a:lnTo>
                  <a:lnTo>
                    <a:pt x="9112" y="5250"/>
                  </a:lnTo>
                  <a:lnTo>
                    <a:pt x="9014" y="5191"/>
                  </a:lnTo>
                  <a:lnTo>
                    <a:pt x="8920" y="5178"/>
                  </a:lnTo>
                  <a:lnTo>
                    <a:pt x="8802" y="5326"/>
                  </a:lnTo>
                  <a:lnTo>
                    <a:pt x="8748" y="5466"/>
                  </a:lnTo>
                  <a:lnTo>
                    <a:pt x="8731" y="5338"/>
                  </a:lnTo>
                  <a:lnTo>
                    <a:pt x="8635" y="5291"/>
                  </a:lnTo>
                  <a:lnTo>
                    <a:pt x="8516" y="5296"/>
                  </a:lnTo>
                  <a:lnTo>
                    <a:pt x="8447" y="5405"/>
                  </a:lnTo>
                  <a:lnTo>
                    <a:pt x="8423" y="5348"/>
                  </a:lnTo>
                  <a:lnTo>
                    <a:pt x="8560" y="5233"/>
                  </a:lnTo>
                  <a:lnTo>
                    <a:pt x="8608" y="5146"/>
                  </a:lnTo>
                  <a:lnTo>
                    <a:pt x="8586" y="5134"/>
                  </a:lnTo>
                  <a:lnTo>
                    <a:pt x="8506" y="5233"/>
                  </a:lnTo>
                  <a:lnTo>
                    <a:pt x="8346" y="5267"/>
                  </a:lnTo>
                  <a:lnTo>
                    <a:pt x="8295" y="5413"/>
                  </a:lnTo>
                  <a:lnTo>
                    <a:pt x="8132" y="5521"/>
                  </a:lnTo>
                  <a:lnTo>
                    <a:pt x="8071" y="5604"/>
                  </a:lnTo>
                  <a:lnTo>
                    <a:pt x="8113" y="5651"/>
                  </a:lnTo>
                  <a:lnTo>
                    <a:pt x="8009" y="5725"/>
                  </a:lnTo>
                  <a:lnTo>
                    <a:pt x="7967" y="5823"/>
                  </a:lnTo>
                  <a:lnTo>
                    <a:pt x="7864" y="5856"/>
                  </a:lnTo>
                  <a:lnTo>
                    <a:pt x="7789" y="5915"/>
                  </a:lnTo>
                  <a:lnTo>
                    <a:pt x="7701" y="5908"/>
                  </a:lnTo>
                  <a:lnTo>
                    <a:pt x="7634" y="5940"/>
                  </a:lnTo>
                  <a:lnTo>
                    <a:pt x="7595" y="5875"/>
                  </a:lnTo>
                  <a:lnTo>
                    <a:pt x="7874" y="5760"/>
                  </a:lnTo>
                  <a:lnTo>
                    <a:pt x="7980" y="5686"/>
                  </a:lnTo>
                  <a:lnTo>
                    <a:pt x="8007" y="5565"/>
                  </a:lnTo>
                  <a:lnTo>
                    <a:pt x="8194" y="5393"/>
                  </a:lnTo>
                  <a:lnTo>
                    <a:pt x="8273" y="5292"/>
                  </a:lnTo>
                  <a:lnTo>
                    <a:pt x="8290" y="5233"/>
                  </a:lnTo>
                  <a:lnTo>
                    <a:pt x="8435" y="5159"/>
                  </a:lnTo>
                  <a:lnTo>
                    <a:pt x="8499" y="5084"/>
                  </a:lnTo>
                  <a:lnTo>
                    <a:pt x="8438" y="4972"/>
                  </a:lnTo>
                  <a:lnTo>
                    <a:pt x="8384" y="4974"/>
                  </a:lnTo>
                  <a:lnTo>
                    <a:pt x="8235" y="5062"/>
                  </a:lnTo>
                  <a:lnTo>
                    <a:pt x="8039" y="5109"/>
                  </a:lnTo>
                  <a:lnTo>
                    <a:pt x="7994" y="5148"/>
                  </a:lnTo>
                  <a:lnTo>
                    <a:pt x="7905" y="5260"/>
                  </a:lnTo>
                  <a:lnTo>
                    <a:pt x="7826" y="5306"/>
                  </a:lnTo>
                  <a:lnTo>
                    <a:pt x="7859" y="5363"/>
                  </a:lnTo>
                  <a:lnTo>
                    <a:pt x="7832" y="5390"/>
                  </a:lnTo>
                  <a:lnTo>
                    <a:pt x="7802" y="5494"/>
                  </a:lnTo>
                  <a:lnTo>
                    <a:pt x="7701" y="5535"/>
                  </a:lnTo>
                  <a:lnTo>
                    <a:pt x="7715" y="5254"/>
                  </a:lnTo>
                  <a:lnTo>
                    <a:pt x="7708" y="5164"/>
                  </a:lnTo>
                  <a:lnTo>
                    <a:pt x="7651" y="5015"/>
                  </a:lnTo>
                  <a:lnTo>
                    <a:pt x="7583" y="5030"/>
                  </a:lnTo>
                  <a:lnTo>
                    <a:pt x="7531" y="5136"/>
                  </a:lnTo>
                  <a:lnTo>
                    <a:pt x="7391" y="5163"/>
                  </a:lnTo>
                  <a:lnTo>
                    <a:pt x="7445" y="5048"/>
                  </a:lnTo>
                  <a:lnTo>
                    <a:pt x="7332" y="5030"/>
                  </a:lnTo>
                  <a:lnTo>
                    <a:pt x="7272" y="4951"/>
                  </a:lnTo>
                  <a:lnTo>
                    <a:pt x="7196" y="4952"/>
                  </a:lnTo>
                  <a:lnTo>
                    <a:pt x="7178" y="4887"/>
                  </a:lnTo>
                  <a:lnTo>
                    <a:pt x="7302" y="4870"/>
                  </a:lnTo>
                  <a:lnTo>
                    <a:pt x="7289" y="4831"/>
                  </a:lnTo>
                  <a:lnTo>
                    <a:pt x="7060" y="4755"/>
                  </a:lnTo>
                  <a:lnTo>
                    <a:pt x="6932" y="4698"/>
                  </a:lnTo>
                  <a:lnTo>
                    <a:pt x="6821" y="4744"/>
                  </a:lnTo>
                  <a:lnTo>
                    <a:pt x="6752" y="4686"/>
                  </a:lnTo>
                  <a:lnTo>
                    <a:pt x="6792" y="4617"/>
                  </a:lnTo>
                  <a:lnTo>
                    <a:pt x="6885" y="4570"/>
                  </a:lnTo>
                  <a:lnTo>
                    <a:pt x="6932" y="4621"/>
                  </a:lnTo>
                  <a:lnTo>
                    <a:pt x="7013" y="4545"/>
                  </a:lnTo>
                  <a:lnTo>
                    <a:pt x="7018" y="4387"/>
                  </a:lnTo>
                  <a:lnTo>
                    <a:pt x="6925" y="4471"/>
                  </a:lnTo>
                  <a:lnTo>
                    <a:pt x="6816" y="4494"/>
                  </a:lnTo>
                  <a:lnTo>
                    <a:pt x="6730" y="4585"/>
                  </a:lnTo>
                  <a:lnTo>
                    <a:pt x="6604" y="4612"/>
                  </a:lnTo>
                  <a:lnTo>
                    <a:pt x="6646" y="4535"/>
                  </a:lnTo>
                  <a:lnTo>
                    <a:pt x="6641" y="4483"/>
                  </a:lnTo>
                  <a:lnTo>
                    <a:pt x="6442" y="4434"/>
                  </a:lnTo>
                  <a:lnTo>
                    <a:pt x="6327" y="4528"/>
                  </a:lnTo>
                  <a:lnTo>
                    <a:pt x="6275" y="4499"/>
                  </a:lnTo>
                  <a:lnTo>
                    <a:pt x="6353" y="4318"/>
                  </a:lnTo>
                  <a:lnTo>
                    <a:pt x="6284" y="4308"/>
                  </a:lnTo>
                  <a:lnTo>
                    <a:pt x="6215" y="4375"/>
                  </a:lnTo>
                  <a:lnTo>
                    <a:pt x="6132" y="4402"/>
                  </a:lnTo>
                  <a:lnTo>
                    <a:pt x="6169" y="4338"/>
                  </a:lnTo>
                  <a:lnTo>
                    <a:pt x="6210" y="4244"/>
                  </a:lnTo>
                  <a:lnTo>
                    <a:pt x="6462" y="4138"/>
                  </a:lnTo>
                  <a:lnTo>
                    <a:pt x="6578" y="4005"/>
                  </a:lnTo>
                  <a:lnTo>
                    <a:pt x="6604" y="4037"/>
                  </a:lnTo>
                  <a:lnTo>
                    <a:pt x="6509" y="4323"/>
                  </a:lnTo>
                  <a:lnTo>
                    <a:pt x="6575" y="4390"/>
                  </a:lnTo>
                  <a:lnTo>
                    <a:pt x="6679" y="4409"/>
                  </a:lnTo>
                  <a:lnTo>
                    <a:pt x="6792" y="4355"/>
                  </a:lnTo>
                  <a:lnTo>
                    <a:pt x="6863" y="4282"/>
                  </a:lnTo>
                  <a:lnTo>
                    <a:pt x="7021" y="4025"/>
                  </a:lnTo>
                  <a:lnTo>
                    <a:pt x="7046" y="3882"/>
                  </a:lnTo>
                  <a:lnTo>
                    <a:pt x="7147" y="3772"/>
                  </a:lnTo>
                  <a:lnTo>
                    <a:pt x="7083" y="3742"/>
                  </a:lnTo>
                  <a:lnTo>
                    <a:pt x="7194" y="3663"/>
                  </a:lnTo>
                  <a:lnTo>
                    <a:pt x="7243" y="3708"/>
                  </a:lnTo>
                  <a:lnTo>
                    <a:pt x="7373" y="3540"/>
                  </a:lnTo>
                  <a:lnTo>
                    <a:pt x="7343" y="3469"/>
                  </a:lnTo>
                  <a:lnTo>
                    <a:pt x="7359" y="3390"/>
                  </a:lnTo>
                  <a:lnTo>
                    <a:pt x="7225" y="3348"/>
                  </a:lnTo>
                  <a:lnTo>
                    <a:pt x="7248" y="3272"/>
                  </a:lnTo>
                  <a:lnTo>
                    <a:pt x="7194" y="3185"/>
                  </a:lnTo>
                  <a:lnTo>
                    <a:pt x="7018" y="3084"/>
                  </a:lnTo>
                  <a:lnTo>
                    <a:pt x="6920" y="3018"/>
                  </a:lnTo>
                  <a:lnTo>
                    <a:pt x="6651" y="2932"/>
                  </a:lnTo>
                  <a:lnTo>
                    <a:pt x="6471" y="2858"/>
                  </a:lnTo>
                  <a:lnTo>
                    <a:pt x="6365" y="2767"/>
                  </a:lnTo>
                  <a:lnTo>
                    <a:pt x="6322" y="2633"/>
                  </a:lnTo>
                  <a:lnTo>
                    <a:pt x="6258" y="2589"/>
                  </a:lnTo>
                  <a:lnTo>
                    <a:pt x="5902" y="2644"/>
                  </a:lnTo>
                  <a:lnTo>
                    <a:pt x="5730" y="2690"/>
                  </a:lnTo>
                  <a:lnTo>
                    <a:pt x="5600" y="2791"/>
                  </a:lnTo>
                  <a:lnTo>
                    <a:pt x="5585" y="2872"/>
                  </a:lnTo>
                  <a:lnTo>
                    <a:pt x="5691" y="2966"/>
                  </a:lnTo>
                  <a:lnTo>
                    <a:pt x="5577" y="3027"/>
                  </a:lnTo>
                  <a:lnTo>
                    <a:pt x="5338" y="3126"/>
                  </a:lnTo>
                  <a:lnTo>
                    <a:pt x="5142" y="3229"/>
                  </a:lnTo>
                  <a:lnTo>
                    <a:pt x="4991" y="3291"/>
                  </a:lnTo>
                  <a:lnTo>
                    <a:pt x="4964" y="3372"/>
                  </a:lnTo>
                  <a:lnTo>
                    <a:pt x="5065" y="3377"/>
                  </a:lnTo>
                  <a:lnTo>
                    <a:pt x="5020" y="3469"/>
                  </a:lnTo>
                  <a:lnTo>
                    <a:pt x="5148" y="3466"/>
                  </a:lnTo>
                  <a:lnTo>
                    <a:pt x="5398" y="3417"/>
                  </a:lnTo>
                  <a:lnTo>
                    <a:pt x="5413" y="3476"/>
                  </a:lnTo>
                  <a:lnTo>
                    <a:pt x="5575" y="3488"/>
                  </a:lnTo>
                  <a:lnTo>
                    <a:pt x="5681" y="3402"/>
                  </a:lnTo>
                  <a:lnTo>
                    <a:pt x="5809" y="3330"/>
                  </a:lnTo>
                  <a:lnTo>
                    <a:pt x="6023" y="3321"/>
                  </a:lnTo>
                  <a:lnTo>
                    <a:pt x="6132" y="3404"/>
                  </a:lnTo>
                  <a:lnTo>
                    <a:pt x="6245" y="3464"/>
                  </a:lnTo>
                  <a:lnTo>
                    <a:pt x="6349" y="3432"/>
                  </a:lnTo>
                  <a:lnTo>
                    <a:pt x="6457" y="3459"/>
                  </a:lnTo>
                  <a:lnTo>
                    <a:pt x="6489" y="3540"/>
                  </a:lnTo>
                  <a:lnTo>
                    <a:pt x="6398" y="3636"/>
                  </a:lnTo>
                  <a:lnTo>
                    <a:pt x="6326" y="3661"/>
                  </a:lnTo>
                  <a:lnTo>
                    <a:pt x="6296" y="3634"/>
                  </a:lnTo>
                  <a:lnTo>
                    <a:pt x="6132" y="3550"/>
                  </a:lnTo>
                  <a:lnTo>
                    <a:pt x="6040" y="3525"/>
                  </a:lnTo>
                  <a:lnTo>
                    <a:pt x="5949" y="3520"/>
                  </a:lnTo>
                  <a:lnTo>
                    <a:pt x="5794" y="3590"/>
                  </a:lnTo>
                  <a:lnTo>
                    <a:pt x="5636" y="3622"/>
                  </a:lnTo>
                  <a:lnTo>
                    <a:pt x="5570" y="3702"/>
                  </a:lnTo>
                  <a:lnTo>
                    <a:pt x="5476" y="3767"/>
                  </a:lnTo>
                  <a:lnTo>
                    <a:pt x="5493" y="3863"/>
                  </a:lnTo>
                  <a:lnTo>
                    <a:pt x="5540" y="3959"/>
                  </a:lnTo>
                  <a:lnTo>
                    <a:pt x="5543" y="4074"/>
                  </a:lnTo>
                  <a:lnTo>
                    <a:pt x="5464" y="4173"/>
                  </a:lnTo>
                  <a:lnTo>
                    <a:pt x="5376" y="4131"/>
                  </a:lnTo>
                  <a:lnTo>
                    <a:pt x="5376" y="4063"/>
                  </a:lnTo>
                  <a:lnTo>
                    <a:pt x="5410" y="3981"/>
                  </a:lnTo>
                  <a:lnTo>
                    <a:pt x="5397" y="3904"/>
                  </a:lnTo>
                  <a:lnTo>
                    <a:pt x="5365" y="3835"/>
                  </a:lnTo>
                  <a:lnTo>
                    <a:pt x="5270" y="3872"/>
                  </a:lnTo>
                  <a:lnTo>
                    <a:pt x="5208" y="3936"/>
                  </a:lnTo>
                  <a:lnTo>
                    <a:pt x="5223" y="3954"/>
                  </a:lnTo>
                  <a:lnTo>
                    <a:pt x="5132" y="3981"/>
                  </a:lnTo>
                  <a:lnTo>
                    <a:pt x="5013" y="4013"/>
                  </a:lnTo>
                  <a:lnTo>
                    <a:pt x="5018" y="3957"/>
                  </a:lnTo>
                  <a:lnTo>
                    <a:pt x="5146" y="3858"/>
                  </a:lnTo>
                  <a:lnTo>
                    <a:pt x="5105" y="3809"/>
                  </a:lnTo>
                  <a:lnTo>
                    <a:pt x="5015" y="3809"/>
                  </a:lnTo>
                  <a:lnTo>
                    <a:pt x="4898" y="3850"/>
                  </a:lnTo>
                  <a:lnTo>
                    <a:pt x="4767" y="3914"/>
                  </a:lnTo>
                  <a:lnTo>
                    <a:pt x="4742" y="3829"/>
                  </a:lnTo>
                  <a:lnTo>
                    <a:pt x="4680" y="3838"/>
                  </a:lnTo>
                  <a:lnTo>
                    <a:pt x="4701" y="3764"/>
                  </a:lnTo>
                  <a:lnTo>
                    <a:pt x="4740" y="3744"/>
                  </a:lnTo>
                  <a:lnTo>
                    <a:pt x="4787" y="3659"/>
                  </a:lnTo>
                  <a:lnTo>
                    <a:pt x="4769" y="3584"/>
                  </a:lnTo>
                  <a:lnTo>
                    <a:pt x="4742" y="3489"/>
                  </a:lnTo>
                  <a:lnTo>
                    <a:pt x="4720" y="3452"/>
                  </a:lnTo>
                  <a:lnTo>
                    <a:pt x="4781" y="3400"/>
                  </a:lnTo>
                  <a:lnTo>
                    <a:pt x="4875" y="3299"/>
                  </a:lnTo>
                  <a:lnTo>
                    <a:pt x="4853" y="3269"/>
                  </a:lnTo>
                  <a:lnTo>
                    <a:pt x="4861" y="3202"/>
                  </a:lnTo>
                  <a:lnTo>
                    <a:pt x="4914" y="3188"/>
                  </a:lnTo>
                  <a:lnTo>
                    <a:pt x="4983" y="3104"/>
                  </a:lnTo>
                  <a:lnTo>
                    <a:pt x="5040" y="3089"/>
                  </a:lnTo>
                  <a:lnTo>
                    <a:pt x="5121" y="3050"/>
                  </a:lnTo>
                  <a:lnTo>
                    <a:pt x="5200" y="3074"/>
                  </a:lnTo>
                  <a:lnTo>
                    <a:pt x="5173" y="3099"/>
                  </a:lnTo>
                  <a:lnTo>
                    <a:pt x="5220" y="3102"/>
                  </a:lnTo>
                  <a:lnTo>
                    <a:pt x="5262" y="3059"/>
                  </a:lnTo>
                  <a:lnTo>
                    <a:pt x="5307" y="3040"/>
                  </a:lnTo>
                  <a:lnTo>
                    <a:pt x="5344" y="3050"/>
                  </a:lnTo>
                  <a:lnTo>
                    <a:pt x="5420" y="3035"/>
                  </a:lnTo>
                  <a:lnTo>
                    <a:pt x="5407" y="2990"/>
                  </a:lnTo>
                  <a:lnTo>
                    <a:pt x="5378" y="2974"/>
                  </a:lnTo>
                  <a:lnTo>
                    <a:pt x="5402" y="2917"/>
                  </a:lnTo>
                  <a:lnTo>
                    <a:pt x="5368" y="2907"/>
                  </a:lnTo>
                  <a:lnTo>
                    <a:pt x="5334" y="2905"/>
                  </a:lnTo>
                  <a:lnTo>
                    <a:pt x="5186" y="2941"/>
                  </a:lnTo>
                  <a:lnTo>
                    <a:pt x="5090" y="2990"/>
                  </a:lnTo>
                  <a:lnTo>
                    <a:pt x="5008" y="3013"/>
                  </a:lnTo>
                  <a:lnTo>
                    <a:pt x="4946" y="3045"/>
                  </a:lnTo>
                  <a:lnTo>
                    <a:pt x="4903" y="3015"/>
                  </a:lnTo>
                  <a:lnTo>
                    <a:pt x="4942" y="2993"/>
                  </a:lnTo>
                  <a:lnTo>
                    <a:pt x="4971" y="2934"/>
                  </a:lnTo>
                  <a:lnTo>
                    <a:pt x="4949" y="2927"/>
                  </a:lnTo>
                  <a:lnTo>
                    <a:pt x="4991" y="2865"/>
                  </a:lnTo>
                  <a:lnTo>
                    <a:pt x="4998" y="2781"/>
                  </a:lnTo>
                  <a:lnTo>
                    <a:pt x="4845" y="2769"/>
                  </a:lnTo>
                  <a:lnTo>
                    <a:pt x="4834" y="2740"/>
                  </a:lnTo>
                  <a:lnTo>
                    <a:pt x="4851" y="2688"/>
                  </a:lnTo>
                  <a:lnTo>
                    <a:pt x="4875" y="2631"/>
                  </a:lnTo>
                  <a:lnTo>
                    <a:pt x="4787" y="2638"/>
                  </a:lnTo>
                  <a:lnTo>
                    <a:pt x="4831" y="2491"/>
                  </a:lnTo>
                  <a:lnTo>
                    <a:pt x="4944" y="2409"/>
                  </a:lnTo>
                  <a:lnTo>
                    <a:pt x="4786" y="2469"/>
                  </a:lnTo>
                  <a:lnTo>
                    <a:pt x="4929" y="2336"/>
                  </a:lnTo>
                  <a:lnTo>
                    <a:pt x="4993" y="2249"/>
                  </a:lnTo>
                  <a:lnTo>
                    <a:pt x="4902" y="2281"/>
                  </a:lnTo>
                  <a:lnTo>
                    <a:pt x="4750" y="2407"/>
                  </a:lnTo>
                  <a:lnTo>
                    <a:pt x="4641" y="2483"/>
                  </a:lnTo>
                  <a:lnTo>
                    <a:pt x="4449" y="2606"/>
                  </a:lnTo>
                  <a:lnTo>
                    <a:pt x="4235" y="2680"/>
                  </a:lnTo>
                  <a:lnTo>
                    <a:pt x="4207" y="2666"/>
                  </a:lnTo>
                  <a:lnTo>
                    <a:pt x="4329" y="2533"/>
                  </a:lnTo>
                  <a:lnTo>
                    <a:pt x="4387" y="2469"/>
                  </a:lnTo>
                  <a:lnTo>
                    <a:pt x="4488" y="2377"/>
                  </a:lnTo>
                  <a:lnTo>
                    <a:pt x="4595" y="2272"/>
                  </a:lnTo>
                  <a:lnTo>
                    <a:pt x="4715" y="2171"/>
                  </a:lnTo>
                  <a:lnTo>
                    <a:pt x="4764" y="2094"/>
                  </a:lnTo>
                  <a:lnTo>
                    <a:pt x="4685" y="2141"/>
                  </a:lnTo>
                  <a:lnTo>
                    <a:pt x="4619" y="2168"/>
                  </a:lnTo>
                  <a:lnTo>
                    <a:pt x="4584" y="2187"/>
                  </a:lnTo>
                  <a:lnTo>
                    <a:pt x="4531" y="2217"/>
                  </a:lnTo>
                  <a:lnTo>
                    <a:pt x="4488" y="2239"/>
                  </a:lnTo>
                  <a:lnTo>
                    <a:pt x="4451" y="2251"/>
                  </a:lnTo>
                  <a:lnTo>
                    <a:pt x="4419" y="2264"/>
                  </a:lnTo>
                  <a:lnTo>
                    <a:pt x="4422" y="2251"/>
                  </a:lnTo>
                  <a:lnTo>
                    <a:pt x="4370" y="2276"/>
                  </a:lnTo>
                  <a:lnTo>
                    <a:pt x="4313" y="2315"/>
                  </a:lnTo>
                  <a:lnTo>
                    <a:pt x="4264" y="2357"/>
                  </a:lnTo>
                  <a:lnTo>
                    <a:pt x="4200" y="2397"/>
                  </a:lnTo>
                  <a:lnTo>
                    <a:pt x="4144" y="2427"/>
                  </a:lnTo>
                  <a:lnTo>
                    <a:pt x="4106" y="2464"/>
                  </a:lnTo>
                  <a:lnTo>
                    <a:pt x="4045" y="2517"/>
                  </a:lnTo>
                  <a:lnTo>
                    <a:pt x="4030" y="2535"/>
                  </a:lnTo>
                  <a:lnTo>
                    <a:pt x="3932" y="2623"/>
                  </a:lnTo>
                  <a:lnTo>
                    <a:pt x="3855" y="2681"/>
                  </a:lnTo>
                  <a:lnTo>
                    <a:pt x="3792" y="2734"/>
                  </a:lnTo>
                  <a:lnTo>
                    <a:pt x="3740" y="2782"/>
                  </a:lnTo>
                  <a:lnTo>
                    <a:pt x="3742" y="2793"/>
                  </a:lnTo>
                  <a:lnTo>
                    <a:pt x="3720" y="2825"/>
                  </a:lnTo>
                  <a:lnTo>
                    <a:pt x="3638" y="2910"/>
                  </a:lnTo>
                  <a:lnTo>
                    <a:pt x="3537" y="3023"/>
                  </a:lnTo>
                  <a:lnTo>
                    <a:pt x="3553" y="3038"/>
                  </a:lnTo>
                  <a:lnTo>
                    <a:pt x="3515" y="3094"/>
                  </a:lnTo>
                  <a:lnTo>
                    <a:pt x="3564" y="3072"/>
                  </a:lnTo>
                  <a:lnTo>
                    <a:pt x="3565" y="3097"/>
                  </a:lnTo>
                  <a:lnTo>
                    <a:pt x="3653" y="3027"/>
                  </a:lnTo>
                  <a:lnTo>
                    <a:pt x="3708" y="3013"/>
                  </a:lnTo>
                  <a:lnTo>
                    <a:pt x="3723" y="3035"/>
                  </a:lnTo>
                  <a:lnTo>
                    <a:pt x="3754" y="3023"/>
                  </a:lnTo>
                  <a:lnTo>
                    <a:pt x="3690" y="3124"/>
                  </a:lnTo>
                  <a:lnTo>
                    <a:pt x="3702" y="3168"/>
                  </a:lnTo>
                  <a:lnTo>
                    <a:pt x="3771" y="3129"/>
                  </a:lnTo>
                  <a:lnTo>
                    <a:pt x="3831" y="3106"/>
                  </a:lnTo>
                  <a:lnTo>
                    <a:pt x="3781" y="3213"/>
                  </a:lnTo>
                  <a:lnTo>
                    <a:pt x="3638" y="3404"/>
                  </a:lnTo>
                  <a:lnTo>
                    <a:pt x="3656" y="3451"/>
                  </a:lnTo>
                  <a:lnTo>
                    <a:pt x="3643" y="3483"/>
                  </a:lnTo>
                  <a:lnTo>
                    <a:pt x="3670" y="3506"/>
                  </a:lnTo>
                  <a:lnTo>
                    <a:pt x="3665" y="3538"/>
                  </a:lnTo>
                  <a:lnTo>
                    <a:pt x="3585" y="3631"/>
                  </a:lnTo>
                  <a:lnTo>
                    <a:pt x="3547" y="3683"/>
                  </a:lnTo>
                  <a:lnTo>
                    <a:pt x="3414" y="3777"/>
                  </a:lnTo>
                  <a:lnTo>
                    <a:pt x="3313" y="3878"/>
                  </a:lnTo>
                  <a:lnTo>
                    <a:pt x="3195" y="4011"/>
                  </a:lnTo>
                  <a:lnTo>
                    <a:pt x="3109" y="4117"/>
                  </a:lnTo>
                  <a:lnTo>
                    <a:pt x="3070" y="4193"/>
                  </a:lnTo>
                  <a:lnTo>
                    <a:pt x="3006" y="4265"/>
                  </a:lnTo>
                  <a:lnTo>
                    <a:pt x="2961" y="4343"/>
                  </a:lnTo>
                  <a:lnTo>
                    <a:pt x="2899" y="4405"/>
                  </a:lnTo>
                  <a:lnTo>
                    <a:pt x="2868" y="4456"/>
                  </a:lnTo>
                  <a:lnTo>
                    <a:pt x="2799" y="4526"/>
                  </a:lnTo>
                  <a:lnTo>
                    <a:pt x="2719" y="4614"/>
                  </a:lnTo>
                  <a:lnTo>
                    <a:pt x="2702" y="4609"/>
                  </a:lnTo>
                  <a:lnTo>
                    <a:pt x="2650" y="4634"/>
                  </a:lnTo>
                  <a:lnTo>
                    <a:pt x="2614" y="4659"/>
                  </a:lnTo>
                  <a:lnTo>
                    <a:pt x="2609" y="4695"/>
                  </a:lnTo>
                  <a:lnTo>
                    <a:pt x="2687" y="4676"/>
                  </a:lnTo>
                  <a:lnTo>
                    <a:pt x="2680" y="4713"/>
                  </a:lnTo>
                  <a:lnTo>
                    <a:pt x="2735" y="4681"/>
                  </a:lnTo>
                  <a:lnTo>
                    <a:pt x="2803" y="4579"/>
                  </a:lnTo>
                  <a:lnTo>
                    <a:pt x="2865" y="4568"/>
                  </a:lnTo>
                  <a:lnTo>
                    <a:pt x="2818" y="4668"/>
                  </a:lnTo>
                  <a:lnTo>
                    <a:pt x="2747" y="4762"/>
                  </a:lnTo>
                  <a:lnTo>
                    <a:pt x="2784" y="4750"/>
                  </a:lnTo>
                  <a:lnTo>
                    <a:pt x="2808" y="4723"/>
                  </a:lnTo>
                  <a:lnTo>
                    <a:pt x="2897" y="4595"/>
                  </a:lnTo>
                  <a:lnTo>
                    <a:pt x="2956" y="4499"/>
                  </a:lnTo>
                  <a:lnTo>
                    <a:pt x="3030" y="4385"/>
                  </a:lnTo>
                  <a:lnTo>
                    <a:pt x="3043" y="4397"/>
                  </a:lnTo>
                  <a:lnTo>
                    <a:pt x="3079" y="4356"/>
                  </a:lnTo>
                  <a:lnTo>
                    <a:pt x="3106" y="4281"/>
                  </a:lnTo>
                  <a:lnTo>
                    <a:pt x="3245" y="4116"/>
                  </a:lnTo>
                  <a:lnTo>
                    <a:pt x="3365" y="4010"/>
                  </a:lnTo>
                  <a:lnTo>
                    <a:pt x="3466" y="3888"/>
                  </a:lnTo>
                  <a:lnTo>
                    <a:pt x="3542" y="3826"/>
                  </a:lnTo>
                  <a:lnTo>
                    <a:pt x="3574" y="3818"/>
                  </a:lnTo>
                  <a:lnTo>
                    <a:pt x="3638" y="3781"/>
                  </a:lnTo>
                  <a:lnTo>
                    <a:pt x="3651" y="3829"/>
                  </a:lnTo>
                  <a:lnTo>
                    <a:pt x="3604" y="3910"/>
                  </a:lnTo>
                  <a:lnTo>
                    <a:pt x="3601" y="3897"/>
                  </a:lnTo>
                  <a:lnTo>
                    <a:pt x="3599" y="3895"/>
                  </a:lnTo>
                  <a:lnTo>
                    <a:pt x="3555" y="3915"/>
                  </a:lnTo>
                  <a:lnTo>
                    <a:pt x="3501" y="3964"/>
                  </a:lnTo>
                  <a:lnTo>
                    <a:pt x="3547" y="3962"/>
                  </a:lnTo>
                  <a:lnTo>
                    <a:pt x="3503" y="4031"/>
                  </a:lnTo>
                  <a:lnTo>
                    <a:pt x="3459" y="4057"/>
                  </a:lnTo>
                  <a:lnTo>
                    <a:pt x="3390" y="4129"/>
                  </a:lnTo>
                  <a:lnTo>
                    <a:pt x="3387" y="4116"/>
                  </a:lnTo>
                  <a:lnTo>
                    <a:pt x="3267" y="4247"/>
                  </a:lnTo>
                  <a:lnTo>
                    <a:pt x="3200" y="4356"/>
                  </a:lnTo>
                  <a:lnTo>
                    <a:pt x="3138" y="4439"/>
                  </a:lnTo>
                  <a:lnTo>
                    <a:pt x="3065" y="4557"/>
                  </a:lnTo>
                  <a:lnTo>
                    <a:pt x="3028" y="4616"/>
                  </a:lnTo>
                  <a:lnTo>
                    <a:pt x="2981" y="4669"/>
                  </a:lnTo>
                  <a:lnTo>
                    <a:pt x="2966" y="4695"/>
                  </a:lnTo>
                  <a:lnTo>
                    <a:pt x="2942" y="4725"/>
                  </a:lnTo>
                  <a:lnTo>
                    <a:pt x="2907" y="4737"/>
                  </a:lnTo>
                  <a:lnTo>
                    <a:pt x="2826" y="4786"/>
                  </a:lnTo>
                  <a:lnTo>
                    <a:pt x="2767" y="4834"/>
                  </a:lnTo>
                  <a:lnTo>
                    <a:pt x="2713" y="4920"/>
                  </a:lnTo>
                  <a:lnTo>
                    <a:pt x="2687" y="4940"/>
                  </a:lnTo>
                  <a:lnTo>
                    <a:pt x="2675" y="4964"/>
                  </a:lnTo>
                  <a:lnTo>
                    <a:pt x="2639" y="4996"/>
                  </a:lnTo>
                  <a:lnTo>
                    <a:pt x="2560" y="5099"/>
                  </a:lnTo>
                  <a:lnTo>
                    <a:pt x="2498" y="5181"/>
                  </a:lnTo>
                  <a:lnTo>
                    <a:pt x="2419" y="5260"/>
                  </a:lnTo>
                  <a:lnTo>
                    <a:pt x="2321" y="5373"/>
                  </a:lnTo>
                  <a:lnTo>
                    <a:pt x="2256" y="5503"/>
                  </a:lnTo>
                  <a:lnTo>
                    <a:pt x="2244" y="5572"/>
                  </a:lnTo>
                  <a:lnTo>
                    <a:pt x="2350" y="5447"/>
                  </a:lnTo>
                  <a:lnTo>
                    <a:pt x="2350" y="5503"/>
                  </a:lnTo>
                  <a:lnTo>
                    <a:pt x="2414" y="5424"/>
                  </a:lnTo>
                  <a:lnTo>
                    <a:pt x="2368" y="5545"/>
                  </a:lnTo>
                  <a:lnTo>
                    <a:pt x="2432" y="5489"/>
                  </a:lnTo>
                  <a:lnTo>
                    <a:pt x="2474" y="5410"/>
                  </a:lnTo>
                  <a:lnTo>
                    <a:pt x="2537" y="5311"/>
                  </a:lnTo>
                  <a:lnTo>
                    <a:pt x="2557" y="5329"/>
                  </a:lnTo>
                  <a:lnTo>
                    <a:pt x="2621" y="5235"/>
                  </a:lnTo>
                  <a:lnTo>
                    <a:pt x="2697" y="5158"/>
                  </a:lnTo>
                  <a:lnTo>
                    <a:pt x="2719" y="5156"/>
                  </a:lnTo>
                  <a:lnTo>
                    <a:pt x="2648" y="5257"/>
                  </a:lnTo>
                  <a:lnTo>
                    <a:pt x="2639" y="5312"/>
                  </a:lnTo>
                  <a:lnTo>
                    <a:pt x="2651" y="5350"/>
                  </a:lnTo>
                  <a:lnTo>
                    <a:pt x="2730" y="5228"/>
                  </a:lnTo>
                  <a:lnTo>
                    <a:pt x="2744" y="5326"/>
                  </a:lnTo>
                  <a:lnTo>
                    <a:pt x="2727" y="5387"/>
                  </a:lnTo>
                  <a:lnTo>
                    <a:pt x="2717" y="5450"/>
                  </a:lnTo>
                  <a:lnTo>
                    <a:pt x="2692" y="5469"/>
                  </a:lnTo>
                  <a:lnTo>
                    <a:pt x="2633" y="5545"/>
                  </a:lnTo>
                  <a:lnTo>
                    <a:pt x="2692" y="5577"/>
                  </a:lnTo>
                  <a:lnTo>
                    <a:pt x="2725" y="5590"/>
                  </a:lnTo>
                  <a:lnTo>
                    <a:pt x="2727" y="5705"/>
                  </a:lnTo>
                  <a:lnTo>
                    <a:pt x="2757" y="5698"/>
                  </a:lnTo>
                  <a:lnTo>
                    <a:pt x="2801" y="5580"/>
                  </a:lnTo>
                  <a:lnTo>
                    <a:pt x="2848" y="5531"/>
                  </a:lnTo>
                  <a:lnTo>
                    <a:pt x="2922" y="5445"/>
                  </a:lnTo>
                  <a:lnTo>
                    <a:pt x="3011" y="5413"/>
                  </a:lnTo>
                  <a:lnTo>
                    <a:pt x="3064" y="5425"/>
                  </a:lnTo>
                  <a:lnTo>
                    <a:pt x="3220" y="5339"/>
                  </a:lnTo>
                  <a:lnTo>
                    <a:pt x="3207" y="5378"/>
                  </a:lnTo>
                  <a:lnTo>
                    <a:pt x="3235" y="5403"/>
                  </a:lnTo>
                  <a:lnTo>
                    <a:pt x="3269" y="5376"/>
                  </a:lnTo>
                  <a:lnTo>
                    <a:pt x="3368" y="5380"/>
                  </a:lnTo>
                  <a:lnTo>
                    <a:pt x="3444" y="5363"/>
                  </a:lnTo>
                  <a:lnTo>
                    <a:pt x="3463" y="5437"/>
                  </a:lnTo>
                  <a:lnTo>
                    <a:pt x="3412" y="5477"/>
                  </a:lnTo>
                  <a:lnTo>
                    <a:pt x="3387" y="5646"/>
                  </a:lnTo>
                  <a:lnTo>
                    <a:pt x="3358" y="5695"/>
                  </a:lnTo>
                  <a:lnTo>
                    <a:pt x="3308" y="5639"/>
                  </a:lnTo>
                  <a:lnTo>
                    <a:pt x="3281" y="5641"/>
                  </a:lnTo>
                  <a:lnTo>
                    <a:pt x="3249" y="5772"/>
                  </a:lnTo>
                  <a:lnTo>
                    <a:pt x="3186" y="5797"/>
                  </a:lnTo>
                  <a:lnTo>
                    <a:pt x="3163" y="5871"/>
                  </a:lnTo>
                  <a:lnTo>
                    <a:pt x="3254" y="5940"/>
                  </a:lnTo>
                  <a:lnTo>
                    <a:pt x="3293" y="6025"/>
                  </a:lnTo>
                  <a:lnTo>
                    <a:pt x="3341" y="6006"/>
                  </a:lnTo>
                  <a:lnTo>
                    <a:pt x="3319" y="5917"/>
                  </a:lnTo>
                  <a:lnTo>
                    <a:pt x="3346" y="5848"/>
                  </a:lnTo>
                  <a:lnTo>
                    <a:pt x="3429" y="5779"/>
                  </a:lnTo>
                  <a:lnTo>
                    <a:pt x="3489" y="5821"/>
                  </a:lnTo>
                  <a:lnTo>
                    <a:pt x="3510" y="5900"/>
                  </a:lnTo>
                  <a:lnTo>
                    <a:pt x="3565" y="5927"/>
                  </a:lnTo>
                  <a:lnTo>
                    <a:pt x="3589" y="5991"/>
                  </a:lnTo>
                  <a:lnTo>
                    <a:pt x="3629" y="6053"/>
                  </a:lnTo>
                  <a:lnTo>
                    <a:pt x="3599" y="6078"/>
                  </a:lnTo>
                  <a:lnTo>
                    <a:pt x="3516" y="5989"/>
                  </a:lnTo>
                  <a:lnTo>
                    <a:pt x="3473" y="6082"/>
                  </a:lnTo>
                  <a:lnTo>
                    <a:pt x="3346" y="6094"/>
                  </a:lnTo>
                  <a:lnTo>
                    <a:pt x="3314" y="6043"/>
                  </a:lnTo>
                  <a:lnTo>
                    <a:pt x="3250" y="6184"/>
                  </a:lnTo>
                  <a:lnTo>
                    <a:pt x="3224" y="6333"/>
                  </a:lnTo>
                  <a:lnTo>
                    <a:pt x="3143" y="6546"/>
                  </a:lnTo>
                  <a:lnTo>
                    <a:pt x="3114" y="6617"/>
                  </a:lnTo>
                  <a:lnTo>
                    <a:pt x="3112" y="6683"/>
                  </a:lnTo>
                  <a:lnTo>
                    <a:pt x="3082" y="6780"/>
                  </a:lnTo>
                  <a:lnTo>
                    <a:pt x="3005" y="6883"/>
                  </a:lnTo>
                  <a:lnTo>
                    <a:pt x="2949" y="6918"/>
                  </a:lnTo>
                  <a:lnTo>
                    <a:pt x="2853" y="6863"/>
                  </a:lnTo>
                  <a:lnTo>
                    <a:pt x="2843" y="6769"/>
                  </a:lnTo>
                  <a:lnTo>
                    <a:pt x="2799" y="6671"/>
                  </a:lnTo>
                  <a:lnTo>
                    <a:pt x="2820" y="6484"/>
                  </a:lnTo>
                  <a:lnTo>
                    <a:pt x="2880" y="6237"/>
                  </a:lnTo>
                  <a:lnTo>
                    <a:pt x="2860" y="6075"/>
                  </a:lnTo>
                  <a:lnTo>
                    <a:pt x="2816" y="5989"/>
                  </a:lnTo>
                  <a:lnTo>
                    <a:pt x="2732" y="5935"/>
                  </a:lnTo>
                  <a:lnTo>
                    <a:pt x="2747" y="5732"/>
                  </a:lnTo>
                  <a:lnTo>
                    <a:pt x="2655" y="5764"/>
                  </a:lnTo>
                  <a:lnTo>
                    <a:pt x="2658" y="5612"/>
                  </a:lnTo>
                  <a:lnTo>
                    <a:pt x="2552" y="5592"/>
                  </a:lnTo>
                  <a:lnTo>
                    <a:pt x="2490" y="5703"/>
                  </a:lnTo>
                  <a:lnTo>
                    <a:pt x="2402" y="5730"/>
                  </a:lnTo>
                  <a:lnTo>
                    <a:pt x="2333" y="5861"/>
                  </a:lnTo>
                  <a:lnTo>
                    <a:pt x="2217" y="6026"/>
                  </a:lnTo>
                  <a:lnTo>
                    <a:pt x="2214" y="6141"/>
                  </a:lnTo>
                  <a:lnTo>
                    <a:pt x="2151" y="6301"/>
                  </a:lnTo>
                  <a:lnTo>
                    <a:pt x="2165" y="6361"/>
                  </a:lnTo>
                  <a:lnTo>
                    <a:pt x="2212" y="6341"/>
                  </a:lnTo>
                  <a:lnTo>
                    <a:pt x="2212" y="6460"/>
                  </a:lnTo>
                  <a:lnTo>
                    <a:pt x="2156" y="6605"/>
                  </a:lnTo>
                  <a:lnTo>
                    <a:pt x="2182" y="6755"/>
                  </a:lnTo>
                  <a:lnTo>
                    <a:pt x="2254" y="6763"/>
                  </a:lnTo>
                  <a:lnTo>
                    <a:pt x="2239" y="6880"/>
                  </a:lnTo>
                  <a:lnTo>
                    <a:pt x="2257" y="6933"/>
                  </a:lnTo>
                  <a:lnTo>
                    <a:pt x="2210" y="6937"/>
                  </a:lnTo>
                  <a:lnTo>
                    <a:pt x="2166" y="7028"/>
                  </a:lnTo>
                  <a:lnTo>
                    <a:pt x="2118" y="7050"/>
                  </a:lnTo>
                  <a:lnTo>
                    <a:pt x="2038" y="7149"/>
                  </a:lnTo>
                  <a:lnTo>
                    <a:pt x="2033" y="7151"/>
                  </a:lnTo>
                  <a:lnTo>
                    <a:pt x="1953" y="7179"/>
                  </a:lnTo>
                  <a:lnTo>
                    <a:pt x="1863" y="7235"/>
                  </a:lnTo>
                  <a:lnTo>
                    <a:pt x="1862" y="7233"/>
                  </a:lnTo>
                  <a:lnTo>
                    <a:pt x="1835" y="7247"/>
                  </a:lnTo>
                  <a:lnTo>
                    <a:pt x="1756" y="7312"/>
                  </a:lnTo>
                  <a:lnTo>
                    <a:pt x="1707" y="7337"/>
                  </a:lnTo>
                  <a:lnTo>
                    <a:pt x="1702" y="7353"/>
                  </a:lnTo>
                  <a:lnTo>
                    <a:pt x="1666" y="7359"/>
                  </a:lnTo>
                  <a:lnTo>
                    <a:pt x="1636" y="7332"/>
                  </a:lnTo>
                  <a:lnTo>
                    <a:pt x="1634" y="7236"/>
                  </a:lnTo>
                  <a:lnTo>
                    <a:pt x="1651" y="7119"/>
                  </a:lnTo>
                  <a:lnTo>
                    <a:pt x="1619" y="7130"/>
                  </a:lnTo>
                  <a:lnTo>
                    <a:pt x="1665" y="7041"/>
                  </a:lnTo>
                  <a:lnTo>
                    <a:pt x="1675" y="6947"/>
                  </a:lnTo>
                  <a:lnTo>
                    <a:pt x="1665" y="6856"/>
                  </a:lnTo>
                  <a:lnTo>
                    <a:pt x="1638" y="6843"/>
                  </a:lnTo>
                  <a:lnTo>
                    <a:pt x="1609" y="6790"/>
                  </a:lnTo>
                  <a:lnTo>
                    <a:pt x="1626" y="6720"/>
                  </a:lnTo>
                  <a:lnTo>
                    <a:pt x="1660" y="6573"/>
                  </a:lnTo>
                  <a:lnTo>
                    <a:pt x="1693" y="6435"/>
                  </a:lnTo>
                  <a:lnTo>
                    <a:pt x="1707" y="6287"/>
                  </a:lnTo>
                  <a:lnTo>
                    <a:pt x="1744" y="6225"/>
                  </a:lnTo>
                  <a:lnTo>
                    <a:pt x="1771" y="6100"/>
                  </a:lnTo>
                  <a:lnTo>
                    <a:pt x="1793" y="6048"/>
                  </a:lnTo>
                  <a:lnTo>
                    <a:pt x="1799" y="6006"/>
                  </a:lnTo>
                  <a:lnTo>
                    <a:pt x="1852" y="5922"/>
                  </a:lnTo>
                  <a:lnTo>
                    <a:pt x="1900" y="5750"/>
                  </a:lnTo>
                  <a:lnTo>
                    <a:pt x="1904" y="5688"/>
                  </a:lnTo>
                  <a:lnTo>
                    <a:pt x="1875" y="5656"/>
                  </a:lnTo>
                  <a:lnTo>
                    <a:pt x="1836" y="5669"/>
                  </a:lnTo>
                  <a:lnTo>
                    <a:pt x="1757" y="5772"/>
                  </a:lnTo>
                  <a:lnTo>
                    <a:pt x="1727" y="5765"/>
                  </a:lnTo>
                  <a:lnTo>
                    <a:pt x="1719" y="5737"/>
                  </a:lnTo>
                  <a:lnTo>
                    <a:pt x="1798" y="5567"/>
                  </a:lnTo>
                  <a:lnTo>
                    <a:pt x="1887" y="5370"/>
                  </a:lnTo>
                  <a:lnTo>
                    <a:pt x="1941" y="5252"/>
                  </a:lnTo>
                  <a:lnTo>
                    <a:pt x="2044" y="5116"/>
                  </a:lnTo>
                  <a:lnTo>
                    <a:pt x="2143" y="4930"/>
                  </a:lnTo>
                  <a:lnTo>
                    <a:pt x="2197" y="4826"/>
                  </a:lnTo>
                  <a:lnTo>
                    <a:pt x="2208" y="4789"/>
                  </a:lnTo>
                  <a:lnTo>
                    <a:pt x="2299" y="4634"/>
                  </a:lnTo>
                  <a:lnTo>
                    <a:pt x="2333" y="4580"/>
                  </a:lnTo>
                  <a:lnTo>
                    <a:pt x="2392" y="4513"/>
                  </a:lnTo>
                  <a:lnTo>
                    <a:pt x="2421" y="4457"/>
                  </a:lnTo>
                  <a:lnTo>
                    <a:pt x="2485" y="4392"/>
                  </a:lnTo>
                  <a:lnTo>
                    <a:pt x="2501" y="4417"/>
                  </a:lnTo>
                  <a:lnTo>
                    <a:pt x="2582" y="4358"/>
                  </a:lnTo>
                  <a:lnTo>
                    <a:pt x="2626" y="4302"/>
                  </a:lnTo>
                  <a:lnTo>
                    <a:pt x="2673" y="4267"/>
                  </a:lnTo>
                  <a:lnTo>
                    <a:pt x="2700" y="4277"/>
                  </a:lnTo>
                  <a:lnTo>
                    <a:pt x="2725" y="4255"/>
                  </a:lnTo>
                  <a:lnTo>
                    <a:pt x="2729" y="4200"/>
                  </a:lnTo>
                  <a:lnTo>
                    <a:pt x="2781" y="4163"/>
                  </a:lnTo>
                  <a:lnTo>
                    <a:pt x="2830" y="4084"/>
                  </a:lnTo>
                  <a:lnTo>
                    <a:pt x="2845" y="4006"/>
                  </a:lnTo>
                  <a:lnTo>
                    <a:pt x="2877" y="3944"/>
                  </a:lnTo>
                  <a:lnTo>
                    <a:pt x="2926" y="3887"/>
                  </a:lnTo>
                  <a:lnTo>
                    <a:pt x="2988" y="3782"/>
                  </a:lnTo>
                  <a:lnTo>
                    <a:pt x="3005" y="3720"/>
                  </a:lnTo>
                  <a:lnTo>
                    <a:pt x="3052" y="3661"/>
                  </a:lnTo>
                  <a:lnTo>
                    <a:pt x="3153" y="3508"/>
                  </a:lnTo>
                  <a:lnTo>
                    <a:pt x="3254" y="3362"/>
                  </a:lnTo>
                  <a:lnTo>
                    <a:pt x="3294" y="3291"/>
                  </a:lnTo>
                  <a:lnTo>
                    <a:pt x="3303" y="3261"/>
                  </a:lnTo>
                  <a:lnTo>
                    <a:pt x="3372" y="3173"/>
                  </a:lnTo>
                  <a:lnTo>
                    <a:pt x="3399" y="3121"/>
                  </a:lnTo>
                  <a:lnTo>
                    <a:pt x="3434" y="3080"/>
                  </a:lnTo>
                  <a:lnTo>
                    <a:pt x="3542" y="2971"/>
                  </a:lnTo>
                  <a:lnTo>
                    <a:pt x="3617" y="2890"/>
                  </a:lnTo>
                  <a:lnTo>
                    <a:pt x="3708" y="2809"/>
                  </a:lnTo>
                  <a:lnTo>
                    <a:pt x="3774" y="2745"/>
                  </a:lnTo>
                  <a:lnTo>
                    <a:pt x="3749" y="2756"/>
                  </a:lnTo>
                  <a:lnTo>
                    <a:pt x="3722" y="2764"/>
                  </a:lnTo>
                  <a:lnTo>
                    <a:pt x="3757" y="2725"/>
                  </a:lnTo>
                  <a:lnTo>
                    <a:pt x="3766" y="2697"/>
                  </a:lnTo>
                  <a:cubicBezTo>
                    <a:pt x="5653" y="1056"/>
                    <a:pt x="8109" y="54"/>
                    <a:pt x="10800" y="54"/>
                  </a:cubicBezTo>
                  <a:close/>
                  <a:moveTo>
                    <a:pt x="9785" y="539"/>
                  </a:moveTo>
                  <a:lnTo>
                    <a:pt x="9607" y="567"/>
                  </a:lnTo>
                  <a:lnTo>
                    <a:pt x="9440" y="552"/>
                  </a:lnTo>
                  <a:lnTo>
                    <a:pt x="9315" y="581"/>
                  </a:lnTo>
                  <a:lnTo>
                    <a:pt x="9315" y="636"/>
                  </a:lnTo>
                  <a:lnTo>
                    <a:pt x="9319" y="683"/>
                  </a:lnTo>
                  <a:lnTo>
                    <a:pt x="9391" y="715"/>
                  </a:lnTo>
                  <a:lnTo>
                    <a:pt x="9300" y="788"/>
                  </a:lnTo>
                  <a:lnTo>
                    <a:pt x="9297" y="833"/>
                  </a:lnTo>
                  <a:lnTo>
                    <a:pt x="9336" y="874"/>
                  </a:lnTo>
                  <a:lnTo>
                    <a:pt x="9307" y="924"/>
                  </a:lnTo>
                  <a:lnTo>
                    <a:pt x="9216" y="966"/>
                  </a:lnTo>
                  <a:lnTo>
                    <a:pt x="9137" y="1008"/>
                  </a:lnTo>
                  <a:lnTo>
                    <a:pt x="9091" y="1025"/>
                  </a:lnTo>
                  <a:lnTo>
                    <a:pt x="8994" y="1114"/>
                  </a:lnTo>
                  <a:lnTo>
                    <a:pt x="8985" y="1207"/>
                  </a:lnTo>
                  <a:lnTo>
                    <a:pt x="8952" y="1254"/>
                  </a:lnTo>
                  <a:lnTo>
                    <a:pt x="8884" y="1281"/>
                  </a:lnTo>
                  <a:lnTo>
                    <a:pt x="8740" y="1374"/>
                  </a:lnTo>
                  <a:lnTo>
                    <a:pt x="8662" y="1490"/>
                  </a:lnTo>
                  <a:lnTo>
                    <a:pt x="8612" y="1611"/>
                  </a:lnTo>
                  <a:lnTo>
                    <a:pt x="8689" y="1577"/>
                  </a:lnTo>
                  <a:lnTo>
                    <a:pt x="8831" y="1512"/>
                  </a:lnTo>
                  <a:lnTo>
                    <a:pt x="8822" y="1571"/>
                  </a:lnTo>
                  <a:lnTo>
                    <a:pt x="8908" y="1604"/>
                  </a:lnTo>
                  <a:lnTo>
                    <a:pt x="8788" y="1599"/>
                  </a:lnTo>
                  <a:lnTo>
                    <a:pt x="8709" y="1597"/>
                  </a:lnTo>
                  <a:lnTo>
                    <a:pt x="8640" y="1656"/>
                  </a:lnTo>
                  <a:lnTo>
                    <a:pt x="8748" y="1692"/>
                  </a:lnTo>
                  <a:lnTo>
                    <a:pt x="8876" y="1695"/>
                  </a:lnTo>
                  <a:lnTo>
                    <a:pt x="8965" y="1678"/>
                  </a:lnTo>
                  <a:lnTo>
                    <a:pt x="8969" y="1707"/>
                  </a:lnTo>
                  <a:lnTo>
                    <a:pt x="8834" y="1729"/>
                  </a:lnTo>
                  <a:lnTo>
                    <a:pt x="8883" y="1756"/>
                  </a:lnTo>
                  <a:lnTo>
                    <a:pt x="9012" y="1767"/>
                  </a:lnTo>
                  <a:lnTo>
                    <a:pt x="8952" y="1801"/>
                  </a:lnTo>
                  <a:lnTo>
                    <a:pt x="8910" y="1843"/>
                  </a:lnTo>
                  <a:lnTo>
                    <a:pt x="8937" y="1874"/>
                  </a:lnTo>
                  <a:lnTo>
                    <a:pt x="9031" y="1872"/>
                  </a:lnTo>
                  <a:lnTo>
                    <a:pt x="8950" y="1927"/>
                  </a:lnTo>
                  <a:lnTo>
                    <a:pt x="9100" y="1953"/>
                  </a:lnTo>
                  <a:lnTo>
                    <a:pt x="9071" y="1981"/>
                  </a:lnTo>
                  <a:lnTo>
                    <a:pt x="9181" y="2033"/>
                  </a:lnTo>
                  <a:lnTo>
                    <a:pt x="9305" y="2032"/>
                  </a:lnTo>
                  <a:lnTo>
                    <a:pt x="9287" y="2086"/>
                  </a:lnTo>
                  <a:lnTo>
                    <a:pt x="9241" y="2119"/>
                  </a:lnTo>
                  <a:lnTo>
                    <a:pt x="9357" y="2141"/>
                  </a:lnTo>
                  <a:lnTo>
                    <a:pt x="9492" y="2222"/>
                  </a:lnTo>
                  <a:lnTo>
                    <a:pt x="9548" y="2283"/>
                  </a:lnTo>
                  <a:lnTo>
                    <a:pt x="9608" y="2355"/>
                  </a:lnTo>
                  <a:lnTo>
                    <a:pt x="9671" y="2325"/>
                  </a:lnTo>
                  <a:lnTo>
                    <a:pt x="9615" y="2385"/>
                  </a:lnTo>
                  <a:lnTo>
                    <a:pt x="9632" y="2410"/>
                  </a:lnTo>
                  <a:lnTo>
                    <a:pt x="9642" y="2522"/>
                  </a:lnTo>
                  <a:lnTo>
                    <a:pt x="9713" y="2543"/>
                  </a:lnTo>
                  <a:lnTo>
                    <a:pt x="9793" y="2517"/>
                  </a:lnTo>
                  <a:lnTo>
                    <a:pt x="9844" y="2424"/>
                  </a:lnTo>
                  <a:lnTo>
                    <a:pt x="9857" y="2362"/>
                  </a:lnTo>
                  <a:lnTo>
                    <a:pt x="9899" y="2424"/>
                  </a:lnTo>
                  <a:lnTo>
                    <a:pt x="9958" y="2446"/>
                  </a:lnTo>
                  <a:lnTo>
                    <a:pt x="9965" y="2397"/>
                  </a:lnTo>
                  <a:lnTo>
                    <a:pt x="10068" y="2397"/>
                  </a:lnTo>
                  <a:lnTo>
                    <a:pt x="10137" y="2355"/>
                  </a:lnTo>
                  <a:lnTo>
                    <a:pt x="10164" y="2367"/>
                  </a:lnTo>
                  <a:lnTo>
                    <a:pt x="10056" y="2426"/>
                  </a:lnTo>
                  <a:lnTo>
                    <a:pt x="9982" y="2469"/>
                  </a:lnTo>
                  <a:lnTo>
                    <a:pt x="9990" y="2523"/>
                  </a:lnTo>
                  <a:lnTo>
                    <a:pt x="10192" y="2537"/>
                  </a:lnTo>
                  <a:lnTo>
                    <a:pt x="10351" y="2491"/>
                  </a:lnTo>
                  <a:lnTo>
                    <a:pt x="10411" y="2461"/>
                  </a:lnTo>
                  <a:lnTo>
                    <a:pt x="10413" y="2414"/>
                  </a:lnTo>
                  <a:lnTo>
                    <a:pt x="10490" y="2400"/>
                  </a:lnTo>
                  <a:lnTo>
                    <a:pt x="10536" y="2320"/>
                  </a:lnTo>
                  <a:lnTo>
                    <a:pt x="10522" y="2272"/>
                  </a:lnTo>
                  <a:lnTo>
                    <a:pt x="10436" y="2224"/>
                  </a:lnTo>
                  <a:lnTo>
                    <a:pt x="10505" y="2251"/>
                  </a:lnTo>
                  <a:lnTo>
                    <a:pt x="10544" y="2252"/>
                  </a:lnTo>
                  <a:lnTo>
                    <a:pt x="10617" y="2286"/>
                  </a:lnTo>
                  <a:lnTo>
                    <a:pt x="10669" y="2217"/>
                  </a:lnTo>
                  <a:lnTo>
                    <a:pt x="10704" y="2251"/>
                  </a:lnTo>
                  <a:lnTo>
                    <a:pt x="10781" y="2246"/>
                  </a:lnTo>
                  <a:lnTo>
                    <a:pt x="10861" y="2227"/>
                  </a:lnTo>
                  <a:lnTo>
                    <a:pt x="10925" y="2198"/>
                  </a:lnTo>
                  <a:lnTo>
                    <a:pt x="10918" y="2146"/>
                  </a:lnTo>
                  <a:lnTo>
                    <a:pt x="10960" y="2136"/>
                  </a:lnTo>
                  <a:lnTo>
                    <a:pt x="11074" y="2067"/>
                  </a:lnTo>
                  <a:lnTo>
                    <a:pt x="11113" y="2027"/>
                  </a:lnTo>
                  <a:lnTo>
                    <a:pt x="11032" y="1981"/>
                  </a:lnTo>
                  <a:lnTo>
                    <a:pt x="11034" y="1976"/>
                  </a:lnTo>
                  <a:lnTo>
                    <a:pt x="11180" y="1991"/>
                  </a:lnTo>
                  <a:lnTo>
                    <a:pt x="11214" y="1981"/>
                  </a:lnTo>
                  <a:lnTo>
                    <a:pt x="11160" y="1951"/>
                  </a:lnTo>
                  <a:lnTo>
                    <a:pt x="11164" y="1912"/>
                  </a:lnTo>
                  <a:lnTo>
                    <a:pt x="11192" y="1905"/>
                  </a:lnTo>
                  <a:lnTo>
                    <a:pt x="11347" y="1875"/>
                  </a:lnTo>
                  <a:lnTo>
                    <a:pt x="11369" y="1836"/>
                  </a:lnTo>
                  <a:lnTo>
                    <a:pt x="11297" y="1783"/>
                  </a:lnTo>
                  <a:lnTo>
                    <a:pt x="11132" y="1739"/>
                  </a:lnTo>
                  <a:lnTo>
                    <a:pt x="11216" y="1741"/>
                  </a:lnTo>
                  <a:lnTo>
                    <a:pt x="11334" y="1724"/>
                  </a:lnTo>
                  <a:lnTo>
                    <a:pt x="11281" y="1653"/>
                  </a:lnTo>
                  <a:lnTo>
                    <a:pt x="11238" y="1616"/>
                  </a:lnTo>
                  <a:lnTo>
                    <a:pt x="11127" y="1614"/>
                  </a:lnTo>
                  <a:lnTo>
                    <a:pt x="11007" y="1611"/>
                  </a:lnTo>
                  <a:lnTo>
                    <a:pt x="10911" y="1601"/>
                  </a:lnTo>
                  <a:lnTo>
                    <a:pt x="10787" y="1545"/>
                  </a:lnTo>
                  <a:lnTo>
                    <a:pt x="10787" y="1505"/>
                  </a:lnTo>
                  <a:lnTo>
                    <a:pt x="10721" y="1470"/>
                  </a:lnTo>
                  <a:lnTo>
                    <a:pt x="10649" y="1375"/>
                  </a:lnTo>
                  <a:lnTo>
                    <a:pt x="10596" y="1316"/>
                  </a:lnTo>
                  <a:lnTo>
                    <a:pt x="10556" y="1286"/>
                  </a:lnTo>
                  <a:lnTo>
                    <a:pt x="10606" y="1202"/>
                  </a:lnTo>
                  <a:lnTo>
                    <a:pt x="10554" y="1185"/>
                  </a:lnTo>
                  <a:lnTo>
                    <a:pt x="10497" y="1200"/>
                  </a:lnTo>
                  <a:lnTo>
                    <a:pt x="10436" y="1177"/>
                  </a:lnTo>
                  <a:lnTo>
                    <a:pt x="10317" y="1135"/>
                  </a:lnTo>
                  <a:lnTo>
                    <a:pt x="10448" y="1145"/>
                  </a:lnTo>
                  <a:lnTo>
                    <a:pt x="10505" y="1140"/>
                  </a:lnTo>
                  <a:lnTo>
                    <a:pt x="10521" y="1094"/>
                  </a:lnTo>
                  <a:lnTo>
                    <a:pt x="10505" y="1040"/>
                  </a:lnTo>
                  <a:lnTo>
                    <a:pt x="10418" y="1022"/>
                  </a:lnTo>
                  <a:lnTo>
                    <a:pt x="10362" y="1037"/>
                  </a:lnTo>
                  <a:lnTo>
                    <a:pt x="10330" y="1052"/>
                  </a:lnTo>
                  <a:lnTo>
                    <a:pt x="10266" y="1087"/>
                  </a:lnTo>
                  <a:lnTo>
                    <a:pt x="10258" y="1027"/>
                  </a:lnTo>
                  <a:lnTo>
                    <a:pt x="10273" y="991"/>
                  </a:lnTo>
                  <a:lnTo>
                    <a:pt x="10367" y="954"/>
                  </a:lnTo>
                  <a:lnTo>
                    <a:pt x="10415" y="865"/>
                  </a:lnTo>
                  <a:lnTo>
                    <a:pt x="10359" y="845"/>
                  </a:lnTo>
                  <a:lnTo>
                    <a:pt x="10371" y="791"/>
                  </a:lnTo>
                  <a:lnTo>
                    <a:pt x="10245" y="741"/>
                  </a:lnTo>
                  <a:lnTo>
                    <a:pt x="10213" y="685"/>
                  </a:lnTo>
                  <a:lnTo>
                    <a:pt x="10157" y="651"/>
                  </a:lnTo>
                  <a:lnTo>
                    <a:pt x="9977" y="598"/>
                  </a:lnTo>
                  <a:lnTo>
                    <a:pt x="9889" y="554"/>
                  </a:lnTo>
                  <a:lnTo>
                    <a:pt x="9785" y="539"/>
                  </a:lnTo>
                  <a:close/>
                  <a:moveTo>
                    <a:pt x="11399" y="539"/>
                  </a:moveTo>
                  <a:lnTo>
                    <a:pt x="11408" y="559"/>
                  </a:lnTo>
                  <a:lnTo>
                    <a:pt x="11485" y="599"/>
                  </a:lnTo>
                  <a:lnTo>
                    <a:pt x="11583" y="662"/>
                  </a:lnTo>
                  <a:lnTo>
                    <a:pt x="11391" y="596"/>
                  </a:lnTo>
                  <a:lnTo>
                    <a:pt x="11286" y="572"/>
                  </a:lnTo>
                  <a:lnTo>
                    <a:pt x="11248" y="613"/>
                  </a:lnTo>
                  <a:lnTo>
                    <a:pt x="11286" y="675"/>
                  </a:lnTo>
                  <a:lnTo>
                    <a:pt x="11315" y="694"/>
                  </a:lnTo>
                  <a:lnTo>
                    <a:pt x="11414" y="732"/>
                  </a:lnTo>
                  <a:lnTo>
                    <a:pt x="11483" y="778"/>
                  </a:lnTo>
                  <a:lnTo>
                    <a:pt x="11460" y="815"/>
                  </a:lnTo>
                  <a:lnTo>
                    <a:pt x="11359" y="813"/>
                  </a:lnTo>
                  <a:lnTo>
                    <a:pt x="11256" y="741"/>
                  </a:lnTo>
                  <a:lnTo>
                    <a:pt x="11165" y="707"/>
                  </a:lnTo>
                  <a:lnTo>
                    <a:pt x="11019" y="779"/>
                  </a:lnTo>
                  <a:lnTo>
                    <a:pt x="10990" y="826"/>
                  </a:lnTo>
                  <a:lnTo>
                    <a:pt x="11106" y="835"/>
                  </a:lnTo>
                  <a:lnTo>
                    <a:pt x="11199" y="906"/>
                  </a:lnTo>
                  <a:lnTo>
                    <a:pt x="11307" y="931"/>
                  </a:lnTo>
                  <a:lnTo>
                    <a:pt x="11453" y="993"/>
                  </a:lnTo>
                  <a:lnTo>
                    <a:pt x="11318" y="1017"/>
                  </a:lnTo>
                  <a:lnTo>
                    <a:pt x="11359" y="1094"/>
                  </a:lnTo>
                  <a:lnTo>
                    <a:pt x="11404" y="1133"/>
                  </a:lnTo>
                  <a:lnTo>
                    <a:pt x="11539" y="1182"/>
                  </a:lnTo>
                  <a:lnTo>
                    <a:pt x="11578" y="1242"/>
                  </a:lnTo>
                  <a:lnTo>
                    <a:pt x="11696" y="1242"/>
                  </a:lnTo>
                  <a:lnTo>
                    <a:pt x="11684" y="1279"/>
                  </a:lnTo>
                  <a:lnTo>
                    <a:pt x="11739" y="1331"/>
                  </a:lnTo>
                  <a:lnTo>
                    <a:pt x="11834" y="1399"/>
                  </a:lnTo>
                  <a:lnTo>
                    <a:pt x="11908" y="1379"/>
                  </a:lnTo>
                  <a:lnTo>
                    <a:pt x="12032" y="1384"/>
                  </a:lnTo>
                  <a:lnTo>
                    <a:pt x="11982" y="1432"/>
                  </a:lnTo>
                  <a:lnTo>
                    <a:pt x="12000" y="1540"/>
                  </a:lnTo>
                  <a:lnTo>
                    <a:pt x="12155" y="1545"/>
                  </a:lnTo>
                  <a:lnTo>
                    <a:pt x="12263" y="1500"/>
                  </a:lnTo>
                  <a:lnTo>
                    <a:pt x="12253" y="1560"/>
                  </a:lnTo>
                  <a:lnTo>
                    <a:pt x="12165" y="1597"/>
                  </a:lnTo>
                  <a:lnTo>
                    <a:pt x="12310" y="1621"/>
                  </a:lnTo>
                  <a:lnTo>
                    <a:pt x="12394" y="1609"/>
                  </a:lnTo>
                  <a:lnTo>
                    <a:pt x="12510" y="1562"/>
                  </a:lnTo>
                  <a:lnTo>
                    <a:pt x="12586" y="1486"/>
                  </a:lnTo>
                  <a:lnTo>
                    <a:pt x="12510" y="1456"/>
                  </a:lnTo>
                  <a:lnTo>
                    <a:pt x="12606" y="1448"/>
                  </a:lnTo>
                  <a:lnTo>
                    <a:pt x="12591" y="1407"/>
                  </a:lnTo>
                  <a:lnTo>
                    <a:pt x="12512" y="1363"/>
                  </a:lnTo>
                  <a:lnTo>
                    <a:pt x="12413" y="1301"/>
                  </a:lnTo>
                  <a:lnTo>
                    <a:pt x="12212" y="1220"/>
                  </a:lnTo>
                  <a:lnTo>
                    <a:pt x="12093" y="1200"/>
                  </a:lnTo>
                  <a:lnTo>
                    <a:pt x="12044" y="1214"/>
                  </a:lnTo>
                  <a:lnTo>
                    <a:pt x="12015" y="1178"/>
                  </a:lnTo>
                  <a:lnTo>
                    <a:pt x="11963" y="1161"/>
                  </a:lnTo>
                  <a:lnTo>
                    <a:pt x="11928" y="1103"/>
                  </a:lnTo>
                  <a:lnTo>
                    <a:pt x="11982" y="1092"/>
                  </a:lnTo>
                  <a:lnTo>
                    <a:pt x="11866" y="1042"/>
                  </a:lnTo>
                  <a:lnTo>
                    <a:pt x="11781" y="988"/>
                  </a:lnTo>
                  <a:lnTo>
                    <a:pt x="11770" y="961"/>
                  </a:lnTo>
                  <a:lnTo>
                    <a:pt x="11766" y="927"/>
                  </a:lnTo>
                  <a:lnTo>
                    <a:pt x="11899" y="877"/>
                  </a:lnTo>
                  <a:lnTo>
                    <a:pt x="11946" y="850"/>
                  </a:lnTo>
                  <a:lnTo>
                    <a:pt x="11935" y="823"/>
                  </a:lnTo>
                  <a:lnTo>
                    <a:pt x="12098" y="845"/>
                  </a:lnTo>
                  <a:lnTo>
                    <a:pt x="12239" y="875"/>
                  </a:lnTo>
                  <a:lnTo>
                    <a:pt x="12328" y="843"/>
                  </a:lnTo>
                  <a:lnTo>
                    <a:pt x="12281" y="810"/>
                  </a:lnTo>
                  <a:lnTo>
                    <a:pt x="12047" y="771"/>
                  </a:lnTo>
                  <a:lnTo>
                    <a:pt x="12036" y="788"/>
                  </a:lnTo>
                  <a:lnTo>
                    <a:pt x="11941" y="739"/>
                  </a:lnTo>
                  <a:lnTo>
                    <a:pt x="11839" y="690"/>
                  </a:lnTo>
                  <a:lnTo>
                    <a:pt x="11877" y="678"/>
                  </a:lnTo>
                  <a:lnTo>
                    <a:pt x="11793" y="636"/>
                  </a:lnTo>
                  <a:lnTo>
                    <a:pt x="11626" y="582"/>
                  </a:lnTo>
                  <a:lnTo>
                    <a:pt x="11399" y="539"/>
                  </a:lnTo>
                  <a:close/>
                  <a:moveTo>
                    <a:pt x="12579" y="712"/>
                  </a:moveTo>
                  <a:lnTo>
                    <a:pt x="12517" y="729"/>
                  </a:lnTo>
                  <a:lnTo>
                    <a:pt x="12527" y="746"/>
                  </a:lnTo>
                  <a:lnTo>
                    <a:pt x="12559" y="754"/>
                  </a:lnTo>
                  <a:lnTo>
                    <a:pt x="12608" y="747"/>
                  </a:lnTo>
                  <a:lnTo>
                    <a:pt x="12616" y="746"/>
                  </a:lnTo>
                  <a:lnTo>
                    <a:pt x="12611" y="725"/>
                  </a:lnTo>
                  <a:lnTo>
                    <a:pt x="12579" y="712"/>
                  </a:lnTo>
                  <a:close/>
                  <a:moveTo>
                    <a:pt x="12699" y="813"/>
                  </a:moveTo>
                  <a:lnTo>
                    <a:pt x="12685" y="823"/>
                  </a:lnTo>
                  <a:lnTo>
                    <a:pt x="12793" y="855"/>
                  </a:lnTo>
                  <a:lnTo>
                    <a:pt x="12884" y="852"/>
                  </a:lnTo>
                  <a:lnTo>
                    <a:pt x="12884" y="833"/>
                  </a:lnTo>
                  <a:lnTo>
                    <a:pt x="12828" y="815"/>
                  </a:lnTo>
                  <a:lnTo>
                    <a:pt x="12699" y="813"/>
                  </a:lnTo>
                  <a:close/>
                  <a:moveTo>
                    <a:pt x="12495" y="826"/>
                  </a:moveTo>
                  <a:lnTo>
                    <a:pt x="12532" y="858"/>
                  </a:lnTo>
                  <a:lnTo>
                    <a:pt x="12593" y="870"/>
                  </a:lnTo>
                  <a:lnTo>
                    <a:pt x="12571" y="897"/>
                  </a:lnTo>
                  <a:lnTo>
                    <a:pt x="12636" y="939"/>
                  </a:lnTo>
                  <a:lnTo>
                    <a:pt x="12692" y="983"/>
                  </a:lnTo>
                  <a:lnTo>
                    <a:pt x="12716" y="1010"/>
                  </a:lnTo>
                  <a:lnTo>
                    <a:pt x="12764" y="1013"/>
                  </a:lnTo>
                  <a:lnTo>
                    <a:pt x="12746" y="1042"/>
                  </a:lnTo>
                  <a:lnTo>
                    <a:pt x="12790" y="1064"/>
                  </a:lnTo>
                  <a:lnTo>
                    <a:pt x="12882" y="1023"/>
                  </a:lnTo>
                  <a:lnTo>
                    <a:pt x="12951" y="986"/>
                  </a:lnTo>
                  <a:lnTo>
                    <a:pt x="13054" y="986"/>
                  </a:lnTo>
                  <a:lnTo>
                    <a:pt x="12945" y="954"/>
                  </a:lnTo>
                  <a:lnTo>
                    <a:pt x="12961" y="919"/>
                  </a:lnTo>
                  <a:lnTo>
                    <a:pt x="12815" y="907"/>
                  </a:lnTo>
                  <a:lnTo>
                    <a:pt x="12704" y="911"/>
                  </a:lnTo>
                  <a:lnTo>
                    <a:pt x="12690" y="875"/>
                  </a:lnTo>
                  <a:lnTo>
                    <a:pt x="12584" y="828"/>
                  </a:lnTo>
                  <a:lnTo>
                    <a:pt x="12495" y="826"/>
                  </a:lnTo>
                  <a:close/>
                  <a:moveTo>
                    <a:pt x="13670" y="897"/>
                  </a:moveTo>
                  <a:lnTo>
                    <a:pt x="13715" y="948"/>
                  </a:lnTo>
                  <a:lnTo>
                    <a:pt x="13741" y="946"/>
                  </a:lnTo>
                  <a:lnTo>
                    <a:pt x="13726" y="912"/>
                  </a:lnTo>
                  <a:lnTo>
                    <a:pt x="13788" y="904"/>
                  </a:lnTo>
                  <a:lnTo>
                    <a:pt x="13784" y="897"/>
                  </a:lnTo>
                  <a:lnTo>
                    <a:pt x="13670" y="897"/>
                  </a:lnTo>
                  <a:close/>
                  <a:moveTo>
                    <a:pt x="12000" y="958"/>
                  </a:moveTo>
                  <a:lnTo>
                    <a:pt x="11940" y="970"/>
                  </a:lnTo>
                  <a:lnTo>
                    <a:pt x="11926" y="978"/>
                  </a:lnTo>
                  <a:lnTo>
                    <a:pt x="11908" y="1007"/>
                  </a:lnTo>
                  <a:lnTo>
                    <a:pt x="11948" y="1037"/>
                  </a:lnTo>
                  <a:lnTo>
                    <a:pt x="12015" y="1040"/>
                  </a:lnTo>
                  <a:lnTo>
                    <a:pt x="12073" y="1008"/>
                  </a:lnTo>
                  <a:lnTo>
                    <a:pt x="12081" y="971"/>
                  </a:lnTo>
                  <a:lnTo>
                    <a:pt x="12000" y="958"/>
                  </a:lnTo>
                  <a:close/>
                  <a:moveTo>
                    <a:pt x="8159" y="1313"/>
                  </a:moveTo>
                  <a:lnTo>
                    <a:pt x="7969" y="1369"/>
                  </a:lnTo>
                  <a:lnTo>
                    <a:pt x="7987" y="1318"/>
                  </a:lnTo>
                  <a:lnTo>
                    <a:pt x="7772" y="1409"/>
                  </a:lnTo>
                  <a:lnTo>
                    <a:pt x="7672" y="1456"/>
                  </a:lnTo>
                  <a:lnTo>
                    <a:pt x="7639" y="1495"/>
                  </a:lnTo>
                  <a:lnTo>
                    <a:pt x="7546" y="1631"/>
                  </a:lnTo>
                  <a:lnTo>
                    <a:pt x="7566" y="1705"/>
                  </a:lnTo>
                  <a:lnTo>
                    <a:pt x="7713" y="1680"/>
                  </a:lnTo>
                  <a:lnTo>
                    <a:pt x="7778" y="1709"/>
                  </a:lnTo>
                  <a:lnTo>
                    <a:pt x="7876" y="1650"/>
                  </a:lnTo>
                  <a:lnTo>
                    <a:pt x="7905" y="1571"/>
                  </a:lnTo>
                  <a:lnTo>
                    <a:pt x="8007" y="1537"/>
                  </a:lnTo>
                  <a:lnTo>
                    <a:pt x="8036" y="1461"/>
                  </a:lnTo>
                  <a:lnTo>
                    <a:pt x="8203" y="1438"/>
                  </a:lnTo>
                  <a:lnTo>
                    <a:pt x="8278" y="1382"/>
                  </a:lnTo>
                  <a:lnTo>
                    <a:pt x="8255" y="1331"/>
                  </a:lnTo>
                  <a:lnTo>
                    <a:pt x="8100" y="1390"/>
                  </a:lnTo>
                  <a:lnTo>
                    <a:pt x="8066" y="1380"/>
                  </a:lnTo>
                  <a:lnTo>
                    <a:pt x="8159" y="1313"/>
                  </a:lnTo>
                  <a:close/>
                  <a:moveTo>
                    <a:pt x="11746" y="1387"/>
                  </a:moveTo>
                  <a:lnTo>
                    <a:pt x="11736" y="1411"/>
                  </a:lnTo>
                  <a:lnTo>
                    <a:pt x="11797" y="1476"/>
                  </a:lnTo>
                  <a:lnTo>
                    <a:pt x="11904" y="1513"/>
                  </a:lnTo>
                  <a:lnTo>
                    <a:pt x="11931" y="1515"/>
                  </a:lnTo>
                  <a:lnTo>
                    <a:pt x="11956" y="1486"/>
                  </a:lnTo>
                  <a:lnTo>
                    <a:pt x="11935" y="1427"/>
                  </a:lnTo>
                  <a:lnTo>
                    <a:pt x="11923" y="1419"/>
                  </a:lnTo>
                  <a:lnTo>
                    <a:pt x="11857" y="1416"/>
                  </a:lnTo>
                  <a:lnTo>
                    <a:pt x="11802" y="1402"/>
                  </a:lnTo>
                  <a:lnTo>
                    <a:pt x="11746" y="1387"/>
                  </a:lnTo>
                  <a:close/>
                  <a:moveTo>
                    <a:pt x="13098" y="1500"/>
                  </a:moveTo>
                  <a:lnTo>
                    <a:pt x="13091" y="1539"/>
                  </a:lnTo>
                  <a:lnTo>
                    <a:pt x="13086" y="1557"/>
                  </a:lnTo>
                  <a:lnTo>
                    <a:pt x="13099" y="1582"/>
                  </a:lnTo>
                  <a:lnTo>
                    <a:pt x="13123" y="1628"/>
                  </a:lnTo>
                  <a:lnTo>
                    <a:pt x="13205" y="1624"/>
                  </a:lnTo>
                  <a:lnTo>
                    <a:pt x="13285" y="1634"/>
                  </a:lnTo>
                  <a:lnTo>
                    <a:pt x="13264" y="1572"/>
                  </a:lnTo>
                  <a:lnTo>
                    <a:pt x="13209" y="1554"/>
                  </a:lnTo>
                  <a:lnTo>
                    <a:pt x="13167" y="1500"/>
                  </a:lnTo>
                  <a:lnTo>
                    <a:pt x="13098" y="1500"/>
                  </a:lnTo>
                  <a:close/>
                  <a:moveTo>
                    <a:pt x="11852" y="1591"/>
                  </a:moveTo>
                  <a:lnTo>
                    <a:pt x="11807" y="1606"/>
                  </a:lnTo>
                  <a:lnTo>
                    <a:pt x="11791" y="1645"/>
                  </a:lnTo>
                  <a:lnTo>
                    <a:pt x="11813" y="1690"/>
                  </a:lnTo>
                  <a:lnTo>
                    <a:pt x="11879" y="1715"/>
                  </a:lnTo>
                  <a:lnTo>
                    <a:pt x="11972" y="1735"/>
                  </a:lnTo>
                  <a:lnTo>
                    <a:pt x="12056" y="1741"/>
                  </a:lnTo>
                  <a:lnTo>
                    <a:pt x="12111" y="1769"/>
                  </a:lnTo>
                  <a:lnTo>
                    <a:pt x="12162" y="1794"/>
                  </a:lnTo>
                  <a:lnTo>
                    <a:pt x="12167" y="1823"/>
                  </a:lnTo>
                  <a:lnTo>
                    <a:pt x="12190" y="1860"/>
                  </a:lnTo>
                  <a:lnTo>
                    <a:pt x="12147" y="1885"/>
                  </a:lnTo>
                  <a:lnTo>
                    <a:pt x="12148" y="1926"/>
                  </a:lnTo>
                  <a:lnTo>
                    <a:pt x="12219" y="1958"/>
                  </a:lnTo>
                  <a:lnTo>
                    <a:pt x="12226" y="2001"/>
                  </a:lnTo>
                  <a:lnTo>
                    <a:pt x="12290" y="2042"/>
                  </a:lnTo>
                  <a:lnTo>
                    <a:pt x="12347" y="2018"/>
                  </a:lnTo>
                  <a:lnTo>
                    <a:pt x="12340" y="1975"/>
                  </a:lnTo>
                  <a:lnTo>
                    <a:pt x="12278" y="1929"/>
                  </a:lnTo>
                  <a:lnTo>
                    <a:pt x="12283" y="1877"/>
                  </a:lnTo>
                  <a:lnTo>
                    <a:pt x="12328" y="1838"/>
                  </a:lnTo>
                  <a:lnTo>
                    <a:pt x="12367" y="1791"/>
                  </a:lnTo>
                  <a:lnTo>
                    <a:pt x="12285" y="1719"/>
                  </a:lnTo>
                  <a:lnTo>
                    <a:pt x="12224" y="1682"/>
                  </a:lnTo>
                  <a:lnTo>
                    <a:pt x="12130" y="1650"/>
                  </a:lnTo>
                  <a:lnTo>
                    <a:pt x="11987" y="1619"/>
                  </a:lnTo>
                  <a:lnTo>
                    <a:pt x="11936" y="1591"/>
                  </a:lnTo>
                  <a:lnTo>
                    <a:pt x="11852" y="1591"/>
                  </a:lnTo>
                  <a:close/>
                  <a:moveTo>
                    <a:pt x="12729" y="1636"/>
                  </a:moveTo>
                  <a:lnTo>
                    <a:pt x="12604" y="1661"/>
                  </a:lnTo>
                  <a:lnTo>
                    <a:pt x="12530" y="1650"/>
                  </a:lnTo>
                  <a:lnTo>
                    <a:pt x="12377" y="1683"/>
                  </a:lnTo>
                  <a:lnTo>
                    <a:pt x="12440" y="1737"/>
                  </a:lnTo>
                  <a:lnTo>
                    <a:pt x="12525" y="1781"/>
                  </a:lnTo>
                  <a:lnTo>
                    <a:pt x="12596" y="1784"/>
                  </a:lnTo>
                  <a:lnTo>
                    <a:pt x="12663" y="1767"/>
                  </a:lnTo>
                  <a:lnTo>
                    <a:pt x="12717" y="1735"/>
                  </a:lnTo>
                  <a:lnTo>
                    <a:pt x="12780" y="1665"/>
                  </a:lnTo>
                  <a:lnTo>
                    <a:pt x="12729" y="1636"/>
                  </a:lnTo>
                  <a:close/>
                  <a:moveTo>
                    <a:pt x="12886" y="1673"/>
                  </a:moveTo>
                  <a:lnTo>
                    <a:pt x="12780" y="1724"/>
                  </a:lnTo>
                  <a:lnTo>
                    <a:pt x="12800" y="1786"/>
                  </a:lnTo>
                  <a:lnTo>
                    <a:pt x="12707" y="1794"/>
                  </a:lnTo>
                  <a:lnTo>
                    <a:pt x="12687" y="1820"/>
                  </a:lnTo>
                  <a:lnTo>
                    <a:pt x="12775" y="1852"/>
                  </a:lnTo>
                  <a:lnTo>
                    <a:pt x="12800" y="1894"/>
                  </a:lnTo>
                  <a:lnTo>
                    <a:pt x="12904" y="1894"/>
                  </a:lnTo>
                  <a:lnTo>
                    <a:pt x="12936" y="1828"/>
                  </a:lnTo>
                  <a:lnTo>
                    <a:pt x="13007" y="1889"/>
                  </a:lnTo>
                  <a:lnTo>
                    <a:pt x="13046" y="1872"/>
                  </a:lnTo>
                  <a:lnTo>
                    <a:pt x="13029" y="1762"/>
                  </a:lnTo>
                  <a:lnTo>
                    <a:pt x="13040" y="1724"/>
                  </a:lnTo>
                  <a:lnTo>
                    <a:pt x="13005" y="1693"/>
                  </a:lnTo>
                  <a:lnTo>
                    <a:pt x="12886" y="1673"/>
                  </a:lnTo>
                  <a:close/>
                  <a:moveTo>
                    <a:pt x="13328" y="1683"/>
                  </a:moveTo>
                  <a:lnTo>
                    <a:pt x="13273" y="1702"/>
                  </a:lnTo>
                  <a:lnTo>
                    <a:pt x="13301" y="1778"/>
                  </a:lnTo>
                  <a:lnTo>
                    <a:pt x="13317" y="1853"/>
                  </a:lnTo>
                  <a:lnTo>
                    <a:pt x="13241" y="1895"/>
                  </a:lnTo>
                  <a:lnTo>
                    <a:pt x="13143" y="1961"/>
                  </a:lnTo>
                  <a:lnTo>
                    <a:pt x="13135" y="2012"/>
                  </a:lnTo>
                  <a:lnTo>
                    <a:pt x="13150" y="2049"/>
                  </a:lnTo>
                  <a:lnTo>
                    <a:pt x="13202" y="2067"/>
                  </a:lnTo>
                  <a:lnTo>
                    <a:pt x="13311" y="2000"/>
                  </a:lnTo>
                  <a:lnTo>
                    <a:pt x="13387" y="1996"/>
                  </a:lnTo>
                  <a:lnTo>
                    <a:pt x="13286" y="2064"/>
                  </a:lnTo>
                  <a:lnTo>
                    <a:pt x="13274" y="2106"/>
                  </a:lnTo>
                  <a:lnTo>
                    <a:pt x="13386" y="2119"/>
                  </a:lnTo>
                  <a:lnTo>
                    <a:pt x="13362" y="2182"/>
                  </a:lnTo>
                  <a:lnTo>
                    <a:pt x="13480" y="2242"/>
                  </a:lnTo>
                  <a:lnTo>
                    <a:pt x="13396" y="2242"/>
                  </a:lnTo>
                  <a:lnTo>
                    <a:pt x="13399" y="2281"/>
                  </a:lnTo>
                  <a:lnTo>
                    <a:pt x="13571" y="2348"/>
                  </a:lnTo>
                  <a:lnTo>
                    <a:pt x="13653" y="2362"/>
                  </a:lnTo>
                  <a:lnTo>
                    <a:pt x="13793" y="2373"/>
                  </a:lnTo>
                  <a:lnTo>
                    <a:pt x="13779" y="2304"/>
                  </a:lnTo>
                  <a:lnTo>
                    <a:pt x="13726" y="2249"/>
                  </a:lnTo>
                  <a:lnTo>
                    <a:pt x="13862" y="2323"/>
                  </a:lnTo>
                  <a:lnTo>
                    <a:pt x="13901" y="2296"/>
                  </a:lnTo>
                  <a:lnTo>
                    <a:pt x="13855" y="2242"/>
                  </a:lnTo>
                  <a:lnTo>
                    <a:pt x="13768" y="2166"/>
                  </a:lnTo>
                  <a:lnTo>
                    <a:pt x="13729" y="2091"/>
                  </a:lnTo>
                  <a:lnTo>
                    <a:pt x="13803" y="2131"/>
                  </a:lnTo>
                  <a:lnTo>
                    <a:pt x="13848" y="2185"/>
                  </a:lnTo>
                  <a:lnTo>
                    <a:pt x="13929" y="2239"/>
                  </a:lnTo>
                  <a:lnTo>
                    <a:pt x="13968" y="2261"/>
                  </a:lnTo>
                  <a:lnTo>
                    <a:pt x="14040" y="2197"/>
                  </a:lnTo>
                  <a:lnTo>
                    <a:pt x="13990" y="2165"/>
                  </a:lnTo>
                  <a:lnTo>
                    <a:pt x="13976" y="2104"/>
                  </a:lnTo>
                  <a:lnTo>
                    <a:pt x="14022" y="2072"/>
                  </a:lnTo>
                  <a:lnTo>
                    <a:pt x="13956" y="2022"/>
                  </a:lnTo>
                  <a:lnTo>
                    <a:pt x="13803" y="1916"/>
                  </a:lnTo>
                  <a:lnTo>
                    <a:pt x="13673" y="1860"/>
                  </a:lnTo>
                  <a:lnTo>
                    <a:pt x="13611" y="1823"/>
                  </a:lnTo>
                  <a:lnTo>
                    <a:pt x="13564" y="1754"/>
                  </a:lnTo>
                  <a:lnTo>
                    <a:pt x="13493" y="1688"/>
                  </a:lnTo>
                  <a:lnTo>
                    <a:pt x="13433" y="1693"/>
                  </a:lnTo>
                  <a:lnTo>
                    <a:pt x="13419" y="1730"/>
                  </a:lnTo>
                  <a:lnTo>
                    <a:pt x="13328" y="1683"/>
                  </a:lnTo>
                  <a:close/>
                  <a:moveTo>
                    <a:pt x="11759" y="1724"/>
                  </a:moveTo>
                  <a:lnTo>
                    <a:pt x="11613" y="1751"/>
                  </a:lnTo>
                  <a:lnTo>
                    <a:pt x="11600" y="1774"/>
                  </a:lnTo>
                  <a:lnTo>
                    <a:pt x="11670" y="1788"/>
                  </a:lnTo>
                  <a:lnTo>
                    <a:pt x="11662" y="1810"/>
                  </a:lnTo>
                  <a:lnTo>
                    <a:pt x="11589" y="1825"/>
                  </a:lnTo>
                  <a:lnTo>
                    <a:pt x="11549" y="1857"/>
                  </a:lnTo>
                  <a:lnTo>
                    <a:pt x="11477" y="1872"/>
                  </a:lnTo>
                  <a:lnTo>
                    <a:pt x="11425" y="1899"/>
                  </a:lnTo>
                  <a:lnTo>
                    <a:pt x="11428" y="1954"/>
                  </a:lnTo>
                  <a:lnTo>
                    <a:pt x="11396" y="1968"/>
                  </a:lnTo>
                  <a:lnTo>
                    <a:pt x="11436" y="1990"/>
                  </a:lnTo>
                  <a:lnTo>
                    <a:pt x="11329" y="1981"/>
                  </a:lnTo>
                  <a:lnTo>
                    <a:pt x="11298" y="1998"/>
                  </a:lnTo>
                  <a:lnTo>
                    <a:pt x="11224" y="2005"/>
                  </a:lnTo>
                  <a:lnTo>
                    <a:pt x="11143" y="2086"/>
                  </a:lnTo>
                  <a:lnTo>
                    <a:pt x="11086" y="2111"/>
                  </a:lnTo>
                  <a:lnTo>
                    <a:pt x="11005" y="2171"/>
                  </a:lnTo>
                  <a:lnTo>
                    <a:pt x="11066" y="2176"/>
                  </a:lnTo>
                  <a:lnTo>
                    <a:pt x="11036" y="2198"/>
                  </a:lnTo>
                  <a:lnTo>
                    <a:pt x="10968" y="2217"/>
                  </a:lnTo>
                  <a:lnTo>
                    <a:pt x="10901" y="2264"/>
                  </a:lnTo>
                  <a:lnTo>
                    <a:pt x="10898" y="2294"/>
                  </a:lnTo>
                  <a:lnTo>
                    <a:pt x="10940" y="2328"/>
                  </a:lnTo>
                  <a:lnTo>
                    <a:pt x="10987" y="2345"/>
                  </a:lnTo>
                  <a:lnTo>
                    <a:pt x="11046" y="2360"/>
                  </a:lnTo>
                  <a:lnTo>
                    <a:pt x="11091" y="2372"/>
                  </a:lnTo>
                  <a:lnTo>
                    <a:pt x="11137" y="2387"/>
                  </a:lnTo>
                  <a:lnTo>
                    <a:pt x="11207" y="2378"/>
                  </a:lnTo>
                  <a:lnTo>
                    <a:pt x="11212" y="2394"/>
                  </a:lnTo>
                  <a:lnTo>
                    <a:pt x="11281" y="2404"/>
                  </a:lnTo>
                  <a:lnTo>
                    <a:pt x="11327" y="2402"/>
                  </a:lnTo>
                  <a:lnTo>
                    <a:pt x="11366" y="2392"/>
                  </a:lnTo>
                  <a:lnTo>
                    <a:pt x="11421" y="2341"/>
                  </a:lnTo>
                  <a:lnTo>
                    <a:pt x="11425" y="2378"/>
                  </a:lnTo>
                  <a:lnTo>
                    <a:pt x="11448" y="2392"/>
                  </a:lnTo>
                  <a:lnTo>
                    <a:pt x="11512" y="2365"/>
                  </a:lnTo>
                  <a:lnTo>
                    <a:pt x="11571" y="2367"/>
                  </a:lnTo>
                  <a:lnTo>
                    <a:pt x="11600" y="2373"/>
                  </a:lnTo>
                  <a:lnTo>
                    <a:pt x="11652" y="2370"/>
                  </a:lnTo>
                  <a:lnTo>
                    <a:pt x="11679" y="2336"/>
                  </a:lnTo>
                  <a:lnTo>
                    <a:pt x="11679" y="2296"/>
                  </a:lnTo>
                  <a:lnTo>
                    <a:pt x="11696" y="2251"/>
                  </a:lnTo>
                  <a:lnTo>
                    <a:pt x="11679" y="2200"/>
                  </a:lnTo>
                  <a:lnTo>
                    <a:pt x="11576" y="2173"/>
                  </a:lnTo>
                  <a:lnTo>
                    <a:pt x="11519" y="2143"/>
                  </a:lnTo>
                  <a:lnTo>
                    <a:pt x="11591" y="2119"/>
                  </a:lnTo>
                  <a:lnTo>
                    <a:pt x="11606" y="2138"/>
                  </a:lnTo>
                  <a:lnTo>
                    <a:pt x="11682" y="2168"/>
                  </a:lnTo>
                  <a:lnTo>
                    <a:pt x="11712" y="2116"/>
                  </a:lnTo>
                  <a:lnTo>
                    <a:pt x="11701" y="2064"/>
                  </a:lnTo>
                  <a:lnTo>
                    <a:pt x="11738" y="2035"/>
                  </a:lnTo>
                  <a:lnTo>
                    <a:pt x="11815" y="2033"/>
                  </a:lnTo>
                  <a:lnTo>
                    <a:pt x="11874" y="2008"/>
                  </a:lnTo>
                  <a:lnTo>
                    <a:pt x="11835" y="1971"/>
                  </a:lnTo>
                  <a:lnTo>
                    <a:pt x="11837" y="1897"/>
                  </a:lnTo>
                  <a:lnTo>
                    <a:pt x="11898" y="1969"/>
                  </a:lnTo>
                  <a:lnTo>
                    <a:pt x="11926" y="1971"/>
                  </a:lnTo>
                  <a:lnTo>
                    <a:pt x="11970" y="1902"/>
                  </a:lnTo>
                  <a:lnTo>
                    <a:pt x="12059" y="1909"/>
                  </a:lnTo>
                  <a:lnTo>
                    <a:pt x="12098" y="1868"/>
                  </a:lnTo>
                  <a:lnTo>
                    <a:pt x="12029" y="1835"/>
                  </a:lnTo>
                  <a:lnTo>
                    <a:pt x="11980" y="1804"/>
                  </a:lnTo>
                  <a:lnTo>
                    <a:pt x="11849" y="1779"/>
                  </a:lnTo>
                  <a:lnTo>
                    <a:pt x="11759" y="1724"/>
                  </a:lnTo>
                  <a:close/>
                  <a:moveTo>
                    <a:pt x="5961" y="1804"/>
                  </a:moveTo>
                  <a:lnTo>
                    <a:pt x="5806" y="1848"/>
                  </a:lnTo>
                  <a:lnTo>
                    <a:pt x="5745" y="1813"/>
                  </a:lnTo>
                  <a:lnTo>
                    <a:pt x="5624" y="1905"/>
                  </a:lnTo>
                  <a:lnTo>
                    <a:pt x="5567" y="2010"/>
                  </a:lnTo>
                  <a:lnTo>
                    <a:pt x="5622" y="2044"/>
                  </a:lnTo>
                  <a:lnTo>
                    <a:pt x="5722" y="2022"/>
                  </a:lnTo>
                  <a:lnTo>
                    <a:pt x="5770" y="2045"/>
                  </a:lnTo>
                  <a:lnTo>
                    <a:pt x="5917" y="1971"/>
                  </a:lnTo>
                  <a:lnTo>
                    <a:pt x="5966" y="1921"/>
                  </a:lnTo>
                  <a:lnTo>
                    <a:pt x="5959" y="1879"/>
                  </a:lnTo>
                  <a:lnTo>
                    <a:pt x="5961" y="1804"/>
                  </a:lnTo>
                  <a:close/>
                  <a:moveTo>
                    <a:pt x="12465" y="1806"/>
                  </a:moveTo>
                  <a:lnTo>
                    <a:pt x="12402" y="1823"/>
                  </a:lnTo>
                  <a:lnTo>
                    <a:pt x="12386" y="1853"/>
                  </a:lnTo>
                  <a:lnTo>
                    <a:pt x="12384" y="1895"/>
                  </a:lnTo>
                  <a:lnTo>
                    <a:pt x="12466" y="1904"/>
                  </a:lnTo>
                  <a:lnTo>
                    <a:pt x="12537" y="1884"/>
                  </a:lnTo>
                  <a:lnTo>
                    <a:pt x="12515" y="1842"/>
                  </a:lnTo>
                  <a:lnTo>
                    <a:pt x="12465" y="1806"/>
                  </a:lnTo>
                  <a:close/>
                  <a:moveTo>
                    <a:pt x="12581" y="1917"/>
                  </a:moveTo>
                  <a:lnTo>
                    <a:pt x="12480" y="1958"/>
                  </a:lnTo>
                  <a:lnTo>
                    <a:pt x="12424" y="1995"/>
                  </a:lnTo>
                  <a:lnTo>
                    <a:pt x="12397" y="2042"/>
                  </a:lnTo>
                  <a:lnTo>
                    <a:pt x="12416" y="2035"/>
                  </a:lnTo>
                  <a:lnTo>
                    <a:pt x="12456" y="2065"/>
                  </a:lnTo>
                  <a:lnTo>
                    <a:pt x="12547" y="2074"/>
                  </a:lnTo>
                  <a:lnTo>
                    <a:pt x="12579" y="2099"/>
                  </a:lnTo>
                  <a:lnTo>
                    <a:pt x="12672" y="2049"/>
                  </a:lnTo>
                  <a:lnTo>
                    <a:pt x="12606" y="2017"/>
                  </a:lnTo>
                  <a:lnTo>
                    <a:pt x="12675" y="1981"/>
                  </a:lnTo>
                  <a:lnTo>
                    <a:pt x="12655" y="1946"/>
                  </a:lnTo>
                  <a:lnTo>
                    <a:pt x="12581" y="1917"/>
                  </a:lnTo>
                  <a:close/>
                  <a:moveTo>
                    <a:pt x="13131" y="1964"/>
                  </a:moveTo>
                  <a:lnTo>
                    <a:pt x="13014" y="1975"/>
                  </a:lnTo>
                  <a:lnTo>
                    <a:pt x="13014" y="2006"/>
                  </a:lnTo>
                  <a:lnTo>
                    <a:pt x="13069" y="2040"/>
                  </a:lnTo>
                  <a:lnTo>
                    <a:pt x="13099" y="2044"/>
                  </a:lnTo>
                  <a:lnTo>
                    <a:pt x="13131" y="1964"/>
                  </a:lnTo>
                  <a:close/>
                  <a:moveTo>
                    <a:pt x="6082" y="1991"/>
                  </a:moveTo>
                  <a:lnTo>
                    <a:pt x="5986" y="2025"/>
                  </a:lnTo>
                  <a:lnTo>
                    <a:pt x="5861" y="2040"/>
                  </a:lnTo>
                  <a:lnTo>
                    <a:pt x="5888" y="2067"/>
                  </a:lnTo>
                  <a:lnTo>
                    <a:pt x="5833" y="2091"/>
                  </a:lnTo>
                  <a:lnTo>
                    <a:pt x="5799" y="2074"/>
                  </a:lnTo>
                  <a:lnTo>
                    <a:pt x="5748" y="2092"/>
                  </a:lnTo>
                  <a:lnTo>
                    <a:pt x="5652" y="2173"/>
                  </a:lnTo>
                  <a:lnTo>
                    <a:pt x="5531" y="2229"/>
                  </a:lnTo>
                  <a:lnTo>
                    <a:pt x="5466" y="2230"/>
                  </a:lnTo>
                  <a:lnTo>
                    <a:pt x="5570" y="2131"/>
                  </a:lnTo>
                  <a:lnTo>
                    <a:pt x="5501" y="2131"/>
                  </a:lnTo>
                  <a:lnTo>
                    <a:pt x="5400" y="2178"/>
                  </a:lnTo>
                  <a:lnTo>
                    <a:pt x="5430" y="2116"/>
                  </a:lnTo>
                  <a:lnTo>
                    <a:pt x="5365" y="2143"/>
                  </a:lnTo>
                  <a:lnTo>
                    <a:pt x="5240" y="2256"/>
                  </a:lnTo>
                  <a:lnTo>
                    <a:pt x="5272" y="2198"/>
                  </a:lnTo>
                  <a:lnTo>
                    <a:pt x="5249" y="2124"/>
                  </a:lnTo>
                  <a:lnTo>
                    <a:pt x="5188" y="2166"/>
                  </a:lnTo>
                  <a:lnTo>
                    <a:pt x="5185" y="2205"/>
                  </a:lnTo>
                  <a:lnTo>
                    <a:pt x="5109" y="2272"/>
                  </a:lnTo>
                  <a:lnTo>
                    <a:pt x="5122" y="2306"/>
                  </a:lnTo>
                  <a:lnTo>
                    <a:pt x="5067" y="2345"/>
                  </a:lnTo>
                  <a:lnTo>
                    <a:pt x="4994" y="2459"/>
                  </a:lnTo>
                  <a:lnTo>
                    <a:pt x="4914" y="2557"/>
                  </a:lnTo>
                  <a:lnTo>
                    <a:pt x="4929" y="2606"/>
                  </a:lnTo>
                  <a:lnTo>
                    <a:pt x="5018" y="2560"/>
                  </a:lnTo>
                  <a:lnTo>
                    <a:pt x="5028" y="2587"/>
                  </a:lnTo>
                  <a:lnTo>
                    <a:pt x="5105" y="2575"/>
                  </a:lnTo>
                  <a:lnTo>
                    <a:pt x="5196" y="2485"/>
                  </a:lnTo>
                  <a:lnTo>
                    <a:pt x="5264" y="2454"/>
                  </a:lnTo>
                  <a:lnTo>
                    <a:pt x="5447" y="2385"/>
                  </a:lnTo>
                  <a:lnTo>
                    <a:pt x="5508" y="2336"/>
                  </a:lnTo>
                  <a:lnTo>
                    <a:pt x="5730" y="2251"/>
                  </a:lnTo>
                  <a:lnTo>
                    <a:pt x="5797" y="2183"/>
                  </a:lnTo>
                  <a:lnTo>
                    <a:pt x="5865" y="2227"/>
                  </a:lnTo>
                  <a:lnTo>
                    <a:pt x="5961" y="2234"/>
                  </a:lnTo>
                  <a:lnTo>
                    <a:pt x="6021" y="2166"/>
                  </a:lnTo>
                  <a:lnTo>
                    <a:pt x="6060" y="2107"/>
                  </a:lnTo>
                  <a:lnTo>
                    <a:pt x="6144" y="2161"/>
                  </a:lnTo>
                  <a:lnTo>
                    <a:pt x="6198" y="2092"/>
                  </a:lnTo>
                  <a:lnTo>
                    <a:pt x="6253" y="2047"/>
                  </a:lnTo>
                  <a:lnTo>
                    <a:pt x="6193" y="2006"/>
                  </a:lnTo>
                  <a:lnTo>
                    <a:pt x="6082" y="1991"/>
                  </a:lnTo>
                  <a:close/>
                  <a:moveTo>
                    <a:pt x="11918" y="2015"/>
                  </a:moveTo>
                  <a:lnTo>
                    <a:pt x="11791" y="2059"/>
                  </a:lnTo>
                  <a:lnTo>
                    <a:pt x="11724" y="2070"/>
                  </a:lnTo>
                  <a:lnTo>
                    <a:pt x="11734" y="2114"/>
                  </a:lnTo>
                  <a:lnTo>
                    <a:pt x="11701" y="2183"/>
                  </a:lnTo>
                  <a:lnTo>
                    <a:pt x="11729" y="2219"/>
                  </a:lnTo>
                  <a:lnTo>
                    <a:pt x="11754" y="2257"/>
                  </a:lnTo>
                  <a:lnTo>
                    <a:pt x="11734" y="2320"/>
                  </a:lnTo>
                  <a:lnTo>
                    <a:pt x="11795" y="2341"/>
                  </a:lnTo>
                  <a:lnTo>
                    <a:pt x="11808" y="2316"/>
                  </a:lnTo>
                  <a:lnTo>
                    <a:pt x="11840" y="2323"/>
                  </a:lnTo>
                  <a:lnTo>
                    <a:pt x="11891" y="2304"/>
                  </a:lnTo>
                  <a:lnTo>
                    <a:pt x="11956" y="2277"/>
                  </a:lnTo>
                  <a:lnTo>
                    <a:pt x="11990" y="2230"/>
                  </a:lnTo>
                  <a:lnTo>
                    <a:pt x="11995" y="2188"/>
                  </a:lnTo>
                  <a:lnTo>
                    <a:pt x="11941" y="2163"/>
                  </a:lnTo>
                  <a:lnTo>
                    <a:pt x="11992" y="2151"/>
                  </a:lnTo>
                  <a:lnTo>
                    <a:pt x="12030" y="2123"/>
                  </a:lnTo>
                  <a:lnTo>
                    <a:pt x="12037" y="2072"/>
                  </a:lnTo>
                  <a:lnTo>
                    <a:pt x="11983" y="2032"/>
                  </a:lnTo>
                  <a:lnTo>
                    <a:pt x="11918" y="2015"/>
                  </a:lnTo>
                  <a:close/>
                  <a:moveTo>
                    <a:pt x="12153" y="2020"/>
                  </a:moveTo>
                  <a:lnTo>
                    <a:pt x="12138" y="2028"/>
                  </a:lnTo>
                  <a:lnTo>
                    <a:pt x="12142" y="2054"/>
                  </a:lnTo>
                  <a:lnTo>
                    <a:pt x="12206" y="2087"/>
                  </a:lnTo>
                  <a:lnTo>
                    <a:pt x="12227" y="2062"/>
                  </a:lnTo>
                  <a:lnTo>
                    <a:pt x="12172" y="2025"/>
                  </a:lnTo>
                  <a:lnTo>
                    <a:pt x="12153" y="2020"/>
                  </a:lnTo>
                  <a:close/>
                  <a:moveTo>
                    <a:pt x="12162" y="2096"/>
                  </a:moveTo>
                  <a:lnTo>
                    <a:pt x="12115" y="2119"/>
                  </a:lnTo>
                  <a:lnTo>
                    <a:pt x="12113" y="2165"/>
                  </a:lnTo>
                  <a:lnTo>
                    <a:pt x="12121" y="2180"/>
                  </a:lnTo>
                  <a:lnTo>
                    <a:pt x="12155" y="2203"/>
                  </a:lnTo>
                  <a:lnTo>
                    <a:pt x="12200" y="2170"/>
                  </a:lnTo>
                  <a:lnTo>
                    <a:pt x="12231" y="2134"/>
                  </a:lnTo>
                  <a:lnTo>
                    <a:pt x="12231" y="2104"/>
                  </a:lnTo>
                  <a:lnTo>
                    <a:pt x="12162" y="2096"/>
                  </a:lnTo>
                  <a:close/>
                  <a:moveTo>
                    <a:pt x="12874" y="2106"/>
                  </a:moveTo>
                  <a:lnTo>
                    <a:pt x="12791" y="2118"/>
                  </a:lnTo>
                  <a:lnTo>
                    <a:pt x="12732" y="2150"/>
                  </a:lnTo>
                  <a:lnTo>
                    <a:pt x="12759" y="2176"/>
                  </a:lnTo>
                  <a:lnTo>
                    <a:pt x="12810" y="2188"/>
                  </a:lnTo>
                  <a:lnTo>
                    <a:pt x="12775" y="2217"/>
                  </a:lnTo>
                  <a:lnTo>
                    <a:pt x="12719" y="2252"/>
                  </a:lnTo>
                  <a:lnTo>
                    <a:pt x="12732" y="2283"/>
                  </a:lnTo>
                  <a:lnTo>
                    <a:pt x="12808" y="2284"/>
                  </a:lnTo>
                  <a:lnTo>
                    <a:pt x="12899" y="2200"/>
                  </a:lnTo>
                  <a:lnTo>
                    <a:pt x="12943" y="2249"/>
                  </a:lnTo>
                  <a:lnTo>
                    <a:pt x="12907" y="2321"/>
                  </a:lnTo>
                  <a:lnTo>
                    <a:pt x="12931" y="2409"/>
                  </a:lnTo>
                  <a:lnTo>
                    <a:pt x="12998" y="2422"/>
                  </a:lnTo>
                  <a:lnTo>
                    <a:pt x="13182" y="2422"/>
                  </a:lnTo>
                  <a:lnTo>
                    <a:pt x="13172" y="2377"/>
                  </a:lnTo>
                  <a:lnTo>
                    <a:pt x="13027" y="2256"/>
                  </a:lnTo>
                  <a:lnTo>
                    <a:pt x="13152" y="2294"/>
                  </a:lnTo>
                  <a:lnTo>
                    <a:pt x="13195" y="2277"/>
                  </a:lnTo>
                  <a:lnTo>
                    <a:pt x="13147" y="2235"/>
                  </a:lnTo>
                  <a:lnTo>
                    <a:pt x="13005" y="2185"/>
                  </a:lnTo>
                  <a:lnTo>
                    <a:pt x="12874" y="2106"/>
                  </a:lnTo>
                  <a:close/>
                  <a:moveTo>
                    <a:pt x="12298" y="2150"/>
                  </a:moveTo>
                  <a:lnTo>
                    <a:pt x="12259" y="2187"/>
                  </a:lnTo>
                  <a:lnTo>
                    <a:pt x="12224" y="2234"/>
                  </a:lnTo>
                  <a:lnTo>
                    <a:pt x="12251" y="2306"/>
                  </a:lnTo>
                  <a:lnTo>
                    <a:pt x="12283" y="2350"/>
                  </a:lnTo>
                  <a:lnTo>
                    <a:pt x="12332" y="2323"/>
                  </a:lnTo>
                  <a:lnTo>
                    <a:pt x="12332" y="2284"/>
                  </a:lnTo>
                  <a:lnTo>
                    <a:pt x="12396" y="2283"/>
                  </a:lnTo>
                  <a:lnTo>
                    <a:pt x="12340" y="2239"/>
                  </a:lnTo>
                  <a:lnTo>
                    <a:pt x="12333" y="2187"/>
                  </a:lnTo>
                  <a:lnTo>
                    <a:pt x="12298" y="2150"/>
                  </a:lnTo>
                  <a:close/>
                  <a:moveTo>
                    <a:pt x="13386" y="2296"/>
                  </a:moveTo>
                  <a:lnTo>
                    <a:pt x="13354" y="2345"/>
                  </a:lnTo>
                  <a:lnTo>
                    <a:pt x="13337" y="2384"/>
                  </a:lnTo>
                  <a:lnTo>
                    <a:pt x="13396" y="2464"/>
                  </a:lnTo>
                  <a:lnTo>
                    <a:pt x="13399" y="2515"/>
                  </a:lnTo>
                  <a:lnTo>
                    <a:pt x="13502" y="2619"/>
                  </a:lnTo>
                  <a:lnTo>
                    <a:pt x="13579" y="2575"/>
                  </a:lnTo>
                  <a:lnTo>
                    <a:pt x="13707" y="2594"/>
                  </a:lnTo>
                  <a:lnTo>
                    <a:pt x="13860" y="2612"/>
                  </a:lnTo>
                  <a:lnTo>
                    <a:pt x="13921" y="2621"/>
                  </a:lnTo>
                  <a:lnTo>
                    <a:pt x="13948" y="2527"/>
                  </a:lnTo>
                  <a:lnTo>
                    <a:pt x="14003" y="2501"/>
                  </a:lnTo>
                  <a:lnTo>
                    <a:pt x="13850" y="2409"/>
                  </a:lnTo>
                  <a:lnTo>
                    <a:pt x="13784" y="2417"/>
                  </a:lnTo>
                  <a:lnTo>
                    <a:pt x="13640" y="2390"/>
                  </a:lnTo>
                  <a:lnTo>
                    <a:pt x="13460" y="2328"/>
                  </a:lnTo>
                  <a:lnTo>
                    <a:pt x="13386" y="2296"/>
                  </a:lnTo>
                  <a:close/>
                  <a:moveTo>
                    <a:pt x="12621" y="2345"/>
                  </a:moveTo>
                  <a:lnTo>
                    <a:pt x="12571" y="2353"/>
                  </a:lnTo>
                  <a:lnTo>
                    <a:pt x="12583" y="2392"/>
                  </a:lnTo>
                  <a:lnTo>
                    <a:pt x="12633" y="2419"/>
                  </a:lnTo>
                  <a:lnTo>
                    <a:pt x="12699" y="2421"/>
                  </a:lnTo>
                  <a:lnTo>
                    <a:pt x="12711" y="2370"/>
                  </a:lnTo>
                  <a:lnTo>
                    <a:pt x="12621" y="2345"/>
                  </a:lnTo>
                  <a:close/>
                  <a:moveTo>
                    <a:pt x="12480" y="2385"/>
                  </a:moveTo>
                  <a:lnTo>
                    <a:pt x="12482" y="2422"/>
                  </a:lnTo>
                  <a:lnTo>
                    <a:pt x="12488" y="2436"/>
                  </a:lnTo>
                  <a:lnTo>
                    <a:pt x="12554" y="2441"/>
                  </a:lnTo>
                  <a:lnTo>
                    <a:pt x="12576" y="2434"/>
                  </a:lnTo>
                  <a:lnTo>
                    <a:pt x="12537" y="2399"/>
                  </a:lnTo>
                  <a:lnTo>
                    <a:pt x="12480" y="2385"/>
                  </a:lnTo>
                  <a:close/>
                  <a:moveTo>
                    <a:pt x="12894" y="2449"/>
                  </a:moveTo>
                  <a:lnTo>
                    <a:pt x="12773" y="2479"/>
                  </a:lnTo>
                  <a:lnTo>
                    <a:pt x="12827" y="2505"/>
                  </a:lnTo>
                  <a:lnTo>
                    <a:pt x="12857" y="2543"/>
                  </a:lnTo>
                  <a:lnTo>
                    <a:pt x="13003" y="2574"/>
                  </a:lnTo>
                  <a:lnTo>
                    <a:pt x="13160" y="2597"/>
                  </a:lnTo>
                  <a:lnTo>
                    <a:pt x="13165" y="2554"/>
                  </a:lnTo>
                  <a:lnTo>
                    <a:pt x="13104" y="2513"/>
                  </a:lnTo>
                  <a:lnTo>
                    <a:pt x="12995" y="2478"/>
                  </a:lnTo>
                  <a:lnTo>
                    <a:pt x="12966" y="2454"/>
                  </a:lnTo>
                  <a:lnTo>
                    <a:pt x="12894" y="2449"/>
                  </a:lnTo>
                  <a:close/>
                  <a:moveTo>
                    <a:pt x="17247" y="2870"/>
                  </a:moveTo>
                  <a:lnTo>
                    <a:pt x="17200" y="2878"/>
                  </a:lnTo>
                  <a:lnTo>
                    <a:pt x="17200" y="2939"/>
                  </a:lnTo>
                  <a:lnTo>
                    <a:pt x="17165" y="2956"/>
                  </a:lnTo>
                  <a:lnTo>
                    <a:pt x="17136" y="2968"/>
                  </a:lnTo>
                  <a:lnTo>
                    <a:pt x="17168" y="3037"/>
                  </a:lnTo>
                  <a:lnTo>
                    <a:pt x="17176" y="3077"/>
                  </a:lnTo>
                  <a:lnTo>
                    <a:pt x="17193" y="3149"/>
                  </a:lnTo>
                  <a:lnTo>
                    <a:pt x="17228" y="3166"/>
                  </a:lnTo>
                  <a:lnTo>
                    <a:pt x="17284" y="3163"/>
                  </a:lnTo>
                  <a:lnTo>
                    <a:pt x="17260" y="3089"/>
                  </a:lnTo>
                  <a:lnTo>
                    <a:pt x="17289" y="3089"/>
                  </a:lnTo>
                  <a:lnTo>
                    <a:pt x="17291" y="3033"/>
                  </a:lnTo>
                  <a:lnTo>
                    <a:pt x="17323" y="3025"/>
                  </a:lnTo>
                  <a:lnTo>
                    <a:pt x="17292" y="2915"/>
                  </a:lnTo>
                  <a:lnTo>
                    <a:pt x="17247" y="2870"/>
                  </a:lnTo>
                  <a:close/>
                  <a:moveTo>
                    <a:pt x="9026" y="2875"/>
                  </a:moveTo>
                  <a:lnTo>
                    <a:pt x="8879" y="2880"/>
                  </a:lnTo>
                  <a:lnTo>
                    <a:pt x="8709" y="2919"/>
                  </a:lnTo>
                  <a:lnTo>
                    <a:pt x="8642" y="2956"/>
                  </a:lnTo>
                  <a:lnTo>
                    <a:pt x="8588" y="2929"/>
                  </a:lnTo>
                  <a:lnTo>
                    <a:pt x="8457" y="2988"/>
                  </a:lnTo>
                  <a:lnTo>
                    <a:pt x="8452" y="3023"/>
                  </a:lnTo>
                  <a:lnTo>
                    <a:pt x="8597" y="3037"/>
                  </a:lnTo>
                  <a:lnTo>
                    <a:pt x="8624" y="3060"/>
                  </a:lnTo>
                  <a:lnTo>
                    <a:pt x="8751" y="3074"/>
                  </a:lnTo>
                  <a:lnTo>
                    <a:pt x="8807" y="3138"/>
                  </a:lnTo>
                  <a:lnTo>
                    <a:pt x="8964" y="3055"/>
                  </a:lnTo>
                  <a:lnTo>
                    <a:pt x="9036" y="3028"/>
                  </a:lnTo>
                  <a:lnTo>
                    <a:pt x="9041" y="2996"/>
                  </a:lnTo>
                  <a:lnTo>
                    <a:pt x="8984" y="2983"/>
                  </a:lnTo>
                  <a:lnTo>
                    <a:pt x="8994" y="2951"/>
                  </a:lnTo>
                  <a:lnTo>
                    <a:pt x="9061" y="2942"/>
                  </a:lnTo>
                  <a:lnTo>
                    <a:pt x="9026" y="2875"/>
                  </a:lnTo>
                  <a:close/>
                  <a:moveTo>
                    <a:pt x="9081" y="3038"/>
                  </a:moveTo>
                  <a:lnTo>
                    <a:pt x="8990" y="3062"/>
                  </a:lnTo>
                  <a:lnTo>
                    <a:pt x="8979" y="3094"/>
                  </a:lnTo>
                  <a:lnTo>
                    <a:pt x="8928" y="3099"/>
                  </a:lnTo>
                  <a:lnTo>
                    <a:pt x="8883" y="3171"/>
                  </a:lnTo>
                  <a:lnTo>
                    <a:pt x="8895" y="3239"/>
                  </a:lnTo>
                  <a:lnTo>
                    <a:pt x="8990" y="3266"/>
                  </a:lnTo>
                  <a:lnTo>
                    <a:pt x="9059" y="3217"/>
                  </a:lnTo>
                  <a:lnTo>
                    <a:pt x="9113" y="3160"/>
                  </a:lnTo>
                  <a:lnTo>
                    <a:pt x="9063" y="3139"/>
                  </a:lnTo>
                  <a:lnTo>
                    <a:pt x="9113" y="3107"/>
                  </a:lnTo>
                  <a:lnTo>
                    <a:pt x="9081" y="3038"/>
                  </a:lnTo>
                  <a:close/>
                  <a:moveTo>
                    <a:pt x="8684" y="3123"/>
                  </a:moveTo>
                  <a:lnTo>
                    <a:pt x="8622" y="3141"/>
                  </a:lnTo>
                  <a:lnTo>
                    <a:pt x="8580" y="3124"/>
                  </a:lnTo>
                  <a:lnTo>
                    <a:pt x="8526" y="3176"/>
                  </a:lnTo>
                  <a:lnTo>
                    <a:pt x="8592" y="3234"/>
                  </a:lnTo>
                  <a:lnTo>
                    <a:pt x="8639" y="3192"/>
                  </a:lnTo>
                  <a:lnTo>
                    <a:pt x="8709" y="3176"/>
                  </a:lnTo>
                  <a:lnTo>
                    <a:pt x="8684" y="3123"/>
                  </a:lnTo>
                  <a:close/>
                  <a:moveTo>
                    <a:pt x="5121" y="3128"/>
                  </a:moveTo>
                  <a:lnTo>
                    <a:pt x="5055" y="3153"/>
                  </a:lnTo>
                  <a:lnTo>
                    <a:pt x="4937" y="3252"/>
                  </a:lnTo>
                  <a:lnTo>
                    <a:pt x="5036" y="3261"/>
                  </a:lnTo>
                  <a:lnTo>
                    <a:pt x="5121" y="3218"/>
                  </a:lnTo>
                  <a:lnTo>
                    <a:pt x="5121" y="3128"/>
                  </a:lnTo>
                  <a:close/>
                  <a:moveTo>
                    <a:pt x="16858" y="3257"/>
                  </a:moveTo>
                  <a:lnTo>
                    <a:pt x="16902" y="3333"/>
                  </a:lnTo>
                  <a:lnTo>
                    <a:pt x="16899" y="3362"/>
                  </a:lnTo>
                  <a:lnTo>
                    <a:pt x="16946" y="3380"/>
                  </a:lnTo>
                  <a:lnTo>
                    <a:pt x="17005" y="3388"/>
                  </a:lnTo>
                  <a:lnTo>
                    <a:pt x="17032" y="3365"/>
                  </a:lnTo>
                  <a:lnTo>
                    <a:pt x="17085" y="3358"/>
                  </a:lnTo>
                  <a:lnTo>
                    <a:pt x="17127" y="3333"/>
                  </a:lnTo>
                  <a:lnTo>
                    <a:pt x="17114" y="3303"/>
                  </a:lnTo>
                  <a:lnTo>
                    <a:pt x="17032" y="3331"/>
                  </a:lnTo>
                  <a:lnTo>
                    <a:pt x="16858" y="3257"/>
                  </a:lnTo>
                  <a:close/>
                  <a:moveTo>
                    <a:pt x="9147" y="3634"/>
                  </a:moveTo>
                  <a:lnTo>
                    <a:pt x="9160" y="3681"/>
                  </a:lnTo>
                  <a:lnTo>
                    <a:pt x="9100" y="3688"/>
                  </a:lnTo>
                  <a:lnTo>
                    <a:pt x="9068" y="3727"/>
                  </a:lnTo>
                  <a:lnTo>
                    <a:pt x="9108" y="3742"/>
                  </a:lnTo>
                  <a:lnTo>
                    <a:pt x="9139" y="3734"/>
                  </a:lnTo>
                  <a:lnTo>
                    <a:pt x="9162" y="3749"/>
                  </a:lnTo>
                  <a:lnTo>
                    <a:pt x="9199" y="3767"/>
                  </a:lnTo>
                  <a:lnTo>
                    <a:pt x="9229" y="3764"/>
                  </a:lnTo>
                  <a:lnTo>
                    <a:pt x="9253" y="3720"/>
                  </a:lnTo>
                  <a:lnTo>
                    <a:pt x="9214" y="3712"/>
                  </a:lnTo>
                  <a:lnTo>
                    <a:pt x="9167" y="3715"/>
                  </a:lnTo>
                  <a:lnTo>
                    <a:pt x="9213" y="3693"/>
                  </a:lnTo>
                  <a:lnTo>
                    <a:pt x="9196" y="3663"/>
                  </a:lnTo>
                  <a:lnTo>
                    <a:pt x="9147" y="3634"/>
                  </a:lnTo>
                  <a:close/>
                  <a:moveTo>
                    <a:pt x="3463" y="3636"/>
                  </a:moveTo>
                  <a:lnTo>
                    <a:pt x="3429" y="3641"/>
                  </a:lnTo>
                  <a:lnTo>
                    <a:pt x="3338" y="3707"/>
                  </a:lnTo>
                  <a:lnTo>
                    <a:pt x="3291" y="3764"/>
                  </a:lnTo>
                  <a:lnTo>
                    <a:pt x="3365" y="3742"/>
                  </a:lnTo>
                  <a:lnTo>
                    <a:pt x="3476" y="3670"/>
                  </a:lnTo>
                  <a:lnTo>
                    <a:pt x="3463" y="3636"/>
                  </a:lnTo>
                  <a:close/>
                  <a:moveTo>
                    <a:pt x="3298" y="3693"/>
                  </a:moveTo>
                  <a:lnTo>
                    <a:pt x="3220" y="3754"/>
                  </a:lnTo>
                  <a:lnTo>
                    <a:pt x="3084" y="3843"/>
                  </a:lnTo>
                  <a:lnTo>
                    <a:pt x="3035" y="3899"/>
                  </a:lnTo>
                  <a:lnTo>
                    <a:pt x="3050" y="3914"/>
                  </a:lnTo>
                  <a:lnTo>
                    <a:pt x="3020" y="3961"/>
                  </a:lnTo>
                  <a:lnTo>
                    <a:pt x="3161" y="3880"/>
                  </a:lnTo>
                  <a:lnTo>
                    <a:pt x="3272" y="3772"/>
                  </a:lnTo>
                  <a:lnTo>
                    <a:pt x="3262" y="3747"/>
                  </a:lnTo>
                  <a:lnTo>
                    <a:pt x="3298" y="3693"/>
                  </a:lnTo>
                  <a:close/>
                  <a:moveTo>
                    <a:pt x="8347" y="4318"/>
                  </a:moveTo>
                  <a:lnTo>
                    <a:pt x="8278" y="4368"/>
                  </a:lnTo>
                  <a:lnTo>
                    <a:pt x="8083" y="4368"/>
                  </a:lnTo>
                  <a:lnTo>
                    <a:pt x="8083" y="4410"/>
                  </a:lnTo>
                  <a:lnTo>
                    <a:pt x="7898" y="4417"/>
                  </a:lnTo>
                  <a:lnTo>
                    <a:pt x="7809" y="4466"/>
                  </a:lnTo>
                  <a:lnTo>
                    <a:pt x="7752" y="4446"/>
                  </a:lnTo>
                  <a:lnTo>
                    <a:pt x="7664" y="4499"/>
                  </a:lnTo>
                  <a:lnTo>
                    <a:pt x="7662" y="4595"/>
                  </a:lnTo>
                  <a:lnTo>
                    <a:pt x="7597" y="4648"/>
                  </a:lnTo>
                  <a:lnTo>
                    <a:pt x="7662" y="4789"/>
                  </a:lnTo>
                  <a:lnTo>
                    <a:pt x="7693" y="4804"/>
                  </a:lnTo>
                  <a:lnTo>
                    <a:pt x="7772" y="4649"/>
                  </a:lnTo>
                  <a:lnTo>
                    <a:pt x="7901" y="4562"/>
                  </a:lnTo>
                  <a:lnTo>
                    <a:pt x="8095" y="4525"/>
                  </a:lnTo>
                  <a:lnTo>
                    <a:pt x="8287" y="4479"/>
                  </a:lnTo>
                  <a:lnTo>
                    <a:pt x="8514" y="4479"/>
                  </a:lnTo>
                  <a:lnTo>
                    <a:pt x="8666" y="4515"/>
                  </a:lnTo>
                  <a:lnTo>
                    <a:pt x="8834" y="4553"/>
                  </a:lnTo>
                  <a:lnTo>
                    <a:pt x="8898" y="4535"/>
                  </a:lnTo>
                  <a:lnTo>
                    <a:pt x="8935" y="4474"/>
                  </a:lnTo>
                  <a:lnTo>
                    <a:pt x="8866" y="4442"/>
                  </a:lnTo>
                  <a:lnTo>
                    <a:pt x="8767" y="4437"/>
                  </a:lnTo>
                  <a:lnTo>
                    <a:pt x="8659" y="4368"/>
                  </a:lnTo>
                  <a:lnTo>
                    <a:pt x="8482" y="4338"/>
                  </a:lnTo>
                  <a:lnTo>
                    <a:pt x="8347" y="4318"/>
                  </a:lnTo>
                  <a:close/>
                  <a:moveTo>
                    <a:pt x="2766" y="4328"/>
                  </a:moveTo>
                  <a:lnTo>
                    <a:pt x="2715" y="4355"/>
                  </a:lnTo>
                  <a:lnTo>
                    <a:pt x="2599" y="4536"/>
                  </a:lnTo>
                  <a:lnTo>
                    <a:pt x="2567" y="4599"/>
                  </a:lnTo>
                  <a:lnTo>
                    <a:pt x="2496" y="4708"/>
                  </a:lnTo>
                  <a:lnTo>
                    <a:pt x="2543" y="4686"/>
                  </a:lnTo>
                  <a:lnTo>
                    <a:pt x="2584" y="4644"/>
                  </a:lnTo>
                  <a:lnTo>
                    <a:pt x="2658" y="4616"/>
                  </a:lnTo>
                  <a:lnTo>
                    <a:pt x="2676" y="4545"/>
                  </a:lnTo>
                  <a:lnTo>
                    <a:pt x="2705" y="4452"/>
                  </a:lnTo>
                  <a:lnTo>
                    <a:pt x="2766" y="4328"/>
                  </a:lnTo>
                  <a:close/>
                  <a:moveTo>
                    <a:pt x="10184" y="4360"/>
                  </a:moveTo>
                  <a:lnTo>
                    <a:pt x="10110" y="4373"/>
                  </a:lnTo>
                  <a:lnTo>
                    <a:pt x="9980" y="4442"/>
                  </a:lnTo>
                  <a:lnTo>
                    <a:pt x="10002" y="4483"/>
                  </a:lnTo>
                  <a:lnTo>
                    <a:pt x="9963" y="4592"/>
                  </a:lnTo>
                  <a:lnTo>
                    <a:pt x="9985" y="4664"/>
                  </a:lnTo>
                  <a:lnTo>
                    <a:pt x="10056" y="4735"/>
                  </a:lnTo>
                  <a:lnTo>
                    <a:pt x="10140" y="4737"/>
                  </a:lnTo>
                  <a:lnTo>
                    <a:pt x="10204" y="4607"/>
                  </a:lnTo>
                  <a:lnTo>
                    <a:pt x="10201" y="4447"/>
                  </a:lnTo>
                  <a:lnTo>
                    <a:pt x="10184" y="4360"/>
                  </a:lnTo>
                  <a:close/>
                  <a:moveTo>
                    <a:pt x="16633" y="4552"/>
                  </a:moveTo>
                  <a:lnTo>
                    <a:pt x="16580" y="4558"/>
                  </a:lnTo>
                  <a:lnTo>
                    <a:pt x="16567" y="4599"/>
                  </a:lnTo>
                  <a:lnTo>
                    <a:pt x="16587" y="4649"/>
                  </a:lnTo>
                  <a:lnTo>
                    <a:pt x="16638" y="4742"/>
                  </a:lnTo>
                  <a:lnTo>
                    <a:pt x="16712" y="4769"/>
                  </a:lnTo>
                  <a:lnTo>
                    <a:pt x="16757" y="4752"/>
                  </a:lnTo>
                  <a:lnTo>
                    <a:pt x="16703" y="4649"/>
                  </a:lnTo>
                  <a:lnTo>
                    <a:pt x="16633" y="4552"/>
                  </a:lnTo>
                  <a:close/>
                  <a:moveTo>
                    <a:pt x="10239" y="4686"/>
                  </a:moveTo>
                  <a:lnTo>
                    <a:pt x="10206" y="4696"/>
                  </a:lnTo>
                  <a:lnTo>
                    <a:pt x="10059" y="4876"/>
                  </a:lnTo>
                  <a:lnTo>
                    <a:pt x="10290" y="4865"/>
                  </a:lnTo>
                  <a:lnTo>
                    <a:pt x="10320" y="4804"/>
                  </a:lnTo>
                  <a:lnTo>
                    <a:pt x="10261" y="4701"/>
                  </a:lnTo>
                  <a:lnTo>
                    <a:pt x="10239" y="4686"/>
                  </a:lnTo>
                  <a:close/>
                  <a:moveTo>
                    <a:pt x="13926" y="4750"/>
                  </a:moveTo>
                  <a:lnTo>
                    <a:pt x="13840" y="4775"/>
                  </a:lnTo>
                  <a:lnTo>
                    <a:pt x="13815" y="4806"/>
                  </a:lnTo>
                  <a:lnTo>
                    <a:pt x="13818" y="4814"/>
                  </a:lnTo>
                  <a:lnTo>
                    <a:pt x="13843" y="4907"/>
                  </a:lnTo>
                  <a:lnTo>
                    <a:pt x="13897" y="4934"/>
                  </a:lnTo>
                  <a:lnTo>
                    <a:pt x="13924" y="4887"/>
                  </a:lnTo>
                  <a:lnTo>
                    <a:pt x="13953" y="4831"/>
                  </a:lnTo>
                  <a:lnTo>
                    <a:pt x="13946" y="4767"/>
                  </a:lnTo>
                  <a:lnTo>
                    <a:pt x="13926" y="4750"/>
                  </a:lnTo>
                  <a:close/>
                  <a:moveTo>
                    <a:pt x="15448" y="5124"/>
                  </a:moveTo>
                  <a:lnTo>
                    <a:pt x="15399" y="5166"/>
                  </a:lnTo>
                  <a:lnTo>
                    <a:pt x="15333" y="5185"/>
                  </a:lnTo>
                  <a:lnTo>
                    <a:pt x="15331" y="5230"/>
                  </a:lnTo>
                  <a:lnTo>
                    <a:pt x="15283" y="5243"/>
                  </a:lnTo>
                  <a:lnTo>
                    <a:pt x="15340" y="5286"/>
                  </a:lnTo>
                  <a:lnTo>
                    <a:pt x="15362" y="5282"/>
                  </a:lnTo>
                  <a:lnTo>
                    <a:pt x="15379" y="5227"/>
                  </a:lnTo>
                  <a:lnTo>
                    <a:pt x="15419" y="5223"/>
                  </a:lnTo>
                  <a:lnTo>
                    <a:pt x="15475" y="5203"/>
                  </a:lnTo>
                  <a:lnTo>
                    <a:pt x="15463" y="5139"/>
                  </a:lnTo>
                  <a:lnTo>
                    <a:pt x="15448" y="5124"/>
                  </a:lnTo>
                  <a:close/>
                  <a:moveTo>
                    <a:pt x="11803" y="5142"/>
                  </a:moveTo>
                  <a:lnTo>
                    <a:pt x="11689" y="5164"/>
                  </a:lnTo>
                  <a:lnTo>
                    <a:pt x="11642" y="5206"/>
                  </a:lnTo>
                  <a:lnTo>
                    <a:pt x="11655" y="5319"/>
                  </a:lnTo>
                  <a:lnTo>
                    <a:pt x="11785" y="5400"/>
                  </a:lnTo>
                  <a:lnTo>
                    <a:pt x="11847" y="5344"/>
                  </a:lnTo>
                  <a:lnTo>
                    <a:pt x="12017" y="5299"/>
                  </a:lnTo>
                  <a:lnTo>
                    <a:pt x="11995" y="5176"/>
                  </a:lnTo>
                  <a:lnTo>
                    <a:pt x="11803" y="5142"/>
                  </a:lnTo>
                  <a:close/>
                  <a:moveTo>
                    <a:pt x="12275" y="5158"/>
                  </a:moveTo>
                  <a:lnTo>
                    <a:pt x="12145" y="5161"/>
                  </a:lnTo>
                  <a:lnTo>
                    <a:pt x="12054" y="5168"/>
                  </a:lnTo>
                  <a:lnTo>
                    <a:pt x="12071" y="5220"/>
                  </a:lnTo>
                  <a:lnTo>
                    <a:pt x="12184" y="5249"/>
                  </a:lnTo>
                  <a:lnTo>
                    <a:pt x="12261" y="5235"/>
                  </a:lnTo>
                  <a:lnTo>
                    <a:pt x="12275" y="5158"/>
                  </a:lnTo>
                  <a:close/>
                  <a:moveTo>
                    <a:pt x="16001" y="5235"/>
                  </a:moveTo>
                  <a:lnTo>
                    <a:pt x="15968" y="5275"/>
                  </a:lnTo>
                  <a:lnTo>
                    <a:pt x="15968" y="5356"/>
                  </a:lnTo>
                  <a:lnTo>
                    <a:pt x="16027" y="5344"/>
                  </a:lnTo>
                  <a:lnTo>
                    <a:pt x="16074" y="5321"/>
                  </a:lnTo>
                  <a:lnTo>
                    <a:pt x="16065" y="5265"/>
                  </a:lnTo>
                  <a:lnTo>
                    <a:pt x="16001" y="5235"/>
                  </a:lnTo>
                  <a:close/>
                  <a:moveTo>
                    <a:pt x="11982" y="5479"/>
                  </a:moveTo>
                  <a:lnTo>
                    <a:pt x="11926" y="5511"/>
                  </a:lnTo>
                  <a:lnTo>
                    <a:pt x="11904" y="5585"/>
                  </a:lnTo>
                  <a:lnTo>
                    <a:pt x="11916" y="5590"/>
                  </a:lnTo>
                  <a:lnTo>
                    <a:pt x="12027" y="5580"/>
                  </a:lnTo>
                  <a:lnTo>
                    <a:pt x="12103" y="5557"/>
                  </a:lnTo>
                  <a:lnTo>
                    <a:pt x="12078" y="5518"/>
                  </a:lnTo>
                  <a:lnTo>
                    <a:pt x="11982" y="5479"/>
                  </a:lnTo>
                  <a:close/>
                  <a:moveTo>
                    <a:pt x="2156" y="5700"/>
                  </a:moveTo>
                  <a:lnTo>
                    <a:pt x="2114" y="5722"/>
                  </a:lnTo>
                  <a:lnTo>
                    <a:pt x="2074" y="5873"/>
                  </a:lnTo>
                  <a:lnTo>
                    <a:pt x="2057" y="5890"/>
                  </a:lnTo>
                  <a:lnTo>
                    <a:pt x="2047" y="6038"/>
                  </a:lnTo>
                  <a:lnTo>
                    <a:pt x="2079" y="6019"/>
                  </a:lnTo>
                  <a:lnTo>
                    <a:pt x="2070" y="5974"/>
                  </a:lnTo>
                  <a:lnTo>
                    <a:pt x="2089" y="5959"/>
                  </a:lnTo>
                  <a:lnTo>
                    <a:pt x="2106" y="5871"/>
                  </a:lnTo>
                  <a:lnTo>
                    <a:pt x="2111" y="5792"/>
                  </a:lnTo>
                  <a:lnTo>
                    <a:pt x="2156" y="5700"/>
                  </a:lnTo>
                  <a:close/>
                  <a:moveTo>
                    <a:pt x="2045" y="6689"/>
                  </a:moveTo>
                  <a:lnTo>
                    <a:pt x="2003" y="6760"/>
                  </a:lnTo>
                  <a:lnTo>
                    <a:pt x="1993" y="6827"/>
                  </a:lnTo>
                  <a:lnTo>
                    <a:pt x="2047" y="6893"/>
                  </a:lnTo>
                  <a:lnTo>
                    <a:pt x="2055" y="6881"/>
                  </a:lnTo>
                  <a:lnTo>
                    <a:pt x="2074" y="6851"/>
                  </a:lnTo>
                  <a:lnTo>
                    <a:pt x="2128" y="6876"/>
                  </a:lnTo>
                  <a:lnTo>
                    <a:pt x="2086" y="6812"/>
                  </a:lnTo>
                  <a:lnTo>
                    <a:pt x="2081" y="6733"/>
                  </a:lnTo>
                  <a:lnTo>
                    <a:pt x="2054" y="6743"/>
                  </a:lnTo>
                  <a:lnTo>
                    <a:pt x="2052" y="6737"/>
                  </a:lnTo>
                  <a:lnTo>
                    <a:pt x="2045" y="6689"/>
                  </a:lnTo>
                  <a:close/>
                  <a:moveTo>
                    <a:pt x="3671" y="7001"/>
                  </a:moveTo>
                  <a:lnTo>
                    <a:pt x="3732" y="7065"/>
                  </a:lnTo>
                  <a:lnTo>
                    <a:pt x="3828" y="7033"/>
                  </a:lnTo>
                  <a:lnTo>
                    <a:pt x="3895" y="7087"/>
                  </a:lnTo>
                  <a:lnTo>
                    <a:pt x="4005" y="7130"/>
                  </a:lnTo>
                  <a:lnTo>
                    <a:pt x="4013" y="7233"/>
                  </a:lnTo>
                  <a:lnTo>
                    <a:pt x="4069" y="7312"/>
                  </a:lnTo>
                  <a:lnTo>
                    <a:pt x="4000" y="7406"/>
                  </a:lnTo>
                  <a:lnTo>
                    <a:pt x="3870" y="7518"/>
                  </a:lnTo>
                  <a:lnTo>
                    <a:pt x="3845" y="7423"/>
                  </a:lnTo>
                  <a:lnTo>
                    <a:pt x="3782" y="7369"/>
                  </a:lnTo>
                  <a:lnTo>
                    <a:pt x="3690" y="7460"/>
                  </a:lnTo>
                  <a:lnTo>
                    <a:pt x="3656" y="7361"/>
                  </a:lnTo>
                  <a:lnTo>
                    <a:pt x="3617" y="7406"/>
                  </a:lnTo>
                  <a:lnTo>
                    <a:pt x="3612" y="7487"/>
                  </a:lnTo>
                  <a:lnTo>
                    <a:pt x="3526" y="7644"/>
                  </a:lnTo>
                  <a:lnTo>
                    <a:pt x="3545" y="7794"/>
                  </a:lnTo>
                  <a:lnTo>
                    <a:pt x="3515" y="7856"/>
                  </a:lnTo>
                  <a:lnTo>
                    <a:pt x="3454" y="7890"/>
                  </a:lnTo>
                  <a:lnTo>
                    <a:pt x="3429" y="7927"/>
                  </a:lnTo>
                  <a:lnTo>
                    <a:pt x="3372" y="8041"/>
                  </a:lnTo>
                  <a:lnTo>
                    <a:pt x="3461" y="7954"/>
                  </a:lnTo>
                  <a:lnTo>
                    <a:pt x="3535" y="7992"/>
                  </a:lnTo>
                  <a:lnTo>
                    <a:pt x="3484" y="8095"/>
                  </a:lnTo>
                  <a:lnTo>
                    <a:pt x="3461" y="8243"/>
                  </a:lnTo>
                  <a:lnTo>
                    <a:pt x="3373" y="8206"/>
                  </a:lnTo>
                  <a:lnTo>
                    <a:pt x="3346" y="8085"/>
                  </a:lnTo>
                  <a:lnTo>
                    <a:pt x="3240" y="8177"/>
                  </a:lnTo>
                  <a:lnTo>
                    <a:pt x="3271" y="8248"/>
                  </a:lnTo>
                  <a:lnTo>
                    <a:pt x="3181" y="8317"/>
                  </a:lnTo>
                  <a:lnTo>
                    <a:pt x="3190" y="8437"/>
                  </a:lnTo>
                  <a:lnTo>
                    <a:pt x="3070" y="8566"/>
                  </a:lnTo>
                  <a:lnTo>
                    <a:pt x="3008" y="8681"/>
                  </a:lnTo>
                  <a:lnTo>
                    <a:pt x="2978" y="8704"/>
                  </a:lnTo>
                  <a:lnTo>
                    <a:pt x="2858" y="8588"/>
                  </a:lnTo>
                  <a:lnTo>
                    <a:pt x="2798" y="8423"/>
                  </a:lnTo>
                  <a:lnTo>
                    <a:pt x="2814" y="8287"/>
                  </a:lnTo>
                  <a:lnTo>
                    <a:pt x="2789" y="8166"/>
                  </a:lnTo>
                  <a:lnTo>
                    <a:pt x="2853" y="8038"/>
                  </a:lnTo>
                  <a:lnTo>
                    <a:pt x="2907" y="7970"/>
                  </a:lnTo>
                  <a:lnTo>
                    <a:pt x="2951" y="7975"/>
                  </a:lnTo>
                  <a:lnTo>
                    <a:pt x="2998" y="7947"/>
                  </a:lnTo>
                  <a:lnTo>
                    <a:pt x="3094" y="7863"/>
                  </a:lnTo>
                  <a:lnTo>
                    <a:pt x="3144" y="7930"/>
                  </a:lnTo>
                  <a:lnTo>
                    <a:pt x="3160" y="7866"/>
                  </a:lnTo>
                  <a:lnTo>
                    <a:pt x="3143" y="7816"/>
                  </a:lnTo>
                  <a:lnTo>
                    <a:pt x="3200" y="7676"/>
                  </a:lnTo>
                  <a:lnTo>
                    <a:pt x="3239" y="7560"/>
                  </a:lnTo>
                  <a:lnTo>
                    <a:pt x="3333" y="7309"/>
                  </a:lnTo>
                  <a:lnTo>
                    <a:pt x="3419" y="7235"/>
                  </a:lnTo>
                  <a:lnTo>
                    <a:pt x="3501" y="7036"/>
                  </a:lnTo>
                  <a:lnTo>
                    <a:pt x="3671" y="7001"/>
                  </a:lnTo>
                  <a:close/>
                  <a:moveTo>
                    <a:pt x="13274" y="8740"/>
                  </a:moveTo>
                  <a:lnTo>
                    <a:pt x="13237" y="8777"/>
                  </a:lnTo>
                  <a:lnTo>
                    <a:pt x="13305" y="8847"/>
                  </a:lnTo>
                  <a:lnTo>
                    <a:pt x="13236" y="8957"/>
                  </a:lnTo>
                  <a:lnTo>
                    <a:pt x="13301" y="9204"/>
                  </a:lnTo>
                  <a:lnTo>
                    <a:pt x="13419" y="9362"/>
                  </a:lnTo>
                  <a:lnTo>
                    <a:pt x="13487" y="9603"/>
                  </a:lnTo>
                  <a:lnTo>
                    <a:pt x="13500" y="9746"/>
                  </a:lnTo>
                  <a:lnTo>
                    <a:pt x="13571" y="9936"/>
                  </a:lnTo>
                  <a:lnTo>
                    <a:pt x="13608" y="10117"/>
                  </a:lnTo>
                  <a:lnTo>
                    <a:pt x="13672" y="10261"/>
                  </a:lnTo>
                  <a:lnTo>
                    <a:pt x="13710" y="10100"/>
                  </a:lnTo>
                  <a:lnTo>
                    <a:pt x="13833" y="10181"/>
                  </a:lnTo>
                  <a:lnTo>
                    <a:pt x="13800" y="10054"/>
                  </a:lnTo>
                  <a:lnTo>
                    <a:pt x="13630" y="9904"/>
                  </a:lnTo>
                  <a:lnTo>
                    <a:pt x="13621" y="9623"/>
                  </a:lnTo>
                  <a:lnTo>
                    <a:pt x="13806" y="9630"/>
                  </a:lnTo>
                  <a:lnTo>
                    <a:pt x="13591" y="9351"/>
                  </a:lnTo>
                  <a:lnTo>
                    <a:pt x="13488" y="9184"/>
                  </a:lnTo>
                  <a:lnTo>
                    <a:pt x="13433" y="9009"/>
                  </a:lnTo>
                  <a:lnTo>
                    <a:pt x="13340" y="8849"/>
                  </a:lnTo>
                  <a:lnTo>
                    <a:pt x="13274" y="8740"/>
                  </a:lnTo>
                  <a:close/>
                  <a:moveTo>
                    <a:pt x="20868" y="8859"/>
                  </a:moveTo>
                  <a:lnTo>
                    <a:pt x="20853" y="8871"/>
                  </a:lnTo>
                  <a:lnTo>
                    <a:pt x="20839" y="8903"/>
                  </a:lnTo>
                  <a:lnTo>
                    <a:pt x="20843" y="8926"/>
                  </a:lnTo>
                  <a:lnTo>
                    <a:pt x="20846" y="8933"/>
                  </a:lnTo>
                  <a:lnTo>
                    <a:pt x="20854" y="8928"/>
                  </a:lnTo>
                  <a:lnTo>
                    <a:pt x="20871" y="8935"/>
                  </a:lnTo>
                  <a:lnTo>
                    <a:pt x="20873" y="8884"/>
                  </a:lnTo>
                  <a:lnTo>
                    <a:pt x="20868" y="8859"/>
                  </a:lnTo>
                  <a:close/>
                  <a:moveTo>
                    <a:pt x="20942" y="8859"/>
                  </a:moveTo>
                  <a:lnTo>
                    <a:pt x="20930" y="8863"/>
                  </a:lnTo>
                  <a:lnTo>
                    <a:pt x="20922" y="8873"/>
                  </a:lnTo>
                  <a:lnTo>
                    <a:pt x="20905" y="8898"/>
                  </a:lnTo>
                  <a:lnTo>
                    <a:pt x="20901" y="8906"/>
                  </a:lnTo>
                  <a:lnTo>
                    <a:pt x="20906" y="8925"/>
                  </a:lnTo>
                  <a:lnTo>
                    <a:pt x="20920" y="8942"/>
                  </a:lnTo>
                  <a:lnTo>
                    <a:pt x="20928" y="8984"/>
                  </a:lnTo>
                  <a:lnTo>
                    <a:pt x="20933" y="9004"/>
                  </a:lnTo>
                  <a:lnTo>
                    <a:pt x="20959" y="9031"/>
                  </a:lnTo>
                  <a:lnTo>
                    <a:pt x="20975" y="9071"/>
                  </a:lnTo>
                  <a:lnTo>
                    <a:pt x="20989" y="9058"/>
                  </a:lnTo>
                  <a:lnTo>
                    <a:pt x="20982" y="9019"/>
                  </a:lnTo>
                  <a:lnTo>
                    <a:pt x="20977" y="8958"/>
                  </a:lnTo>
                  <a:lnTo>
                    <a:pt x="20970" y="8883"/>
                  </a:lnTo>
                  <a:lnTo>
                    <a:pt x="20967" y="8873"/>
                  </a:lnTo>
                  <a:lnTo>
                    <a:pt x="20942" y="8859"/>
                  </a:lnTo>
                  <a:close/>
                  <a:moveTo>
                    <a:pt x="20824" y="8900"/>
                  </a:moveTo>
                  <a:lnTo>
                    <a:pt x="20811" y="8955"/>
                  </a:lnTo>
                  <a:lnTo>
                    <a:pt x="20817" y="8979"/>
                  </a:lnTo>
                  <a:lnTo>
                    <a:pt x="20831" y="8916"/>
                  </a:lnTo>
                  <a:lnTo>
                    <a:pt x="20824" y="8900"/>
                  </a:lnTo>
                  <a:close/>
                  <a:moveTo>
                    <a:pt x="224" y="8915"/>
                  </a:moveTo>
                  <a:cubicBezTo>
                    <a:pt x="203" y="9031"/>
                    <a:pt x="182" y="9147"/>
                    <a:pt x="165" y="9265"/>
                  </a:cubicBezTo>
                  <a:cubicBezTo>
                    <a:pt x="182" y="9147"/>
                    <a:pt x="203" y="9031"/>
                    <a:pt x="224" y="8915"/>
                  </a:cubicBezTo>
                  <a:close/>
                  <a:moveTo>
                    <a:pt x="20767" y="8984"/>
                  </a:moveTo>
                  <a:lnTo>
                    <a:pt x="20760" y="8985"/>
                  </a:lnTo>
                  <a:lnTo>
                    <a:pt x="20762" y="9036"/>
                  </a:lnTo>
                  <a:lnTo>
                    <a:pt x="20767" y="9036"/>
                  </a:lnTo>
                  <a:lnTo>
                    <a:pt x="20785" y="9049"/>
                  </a:lnTo>
                  <a:lnTo>
                    <a:pt x="20795" y="9012"/>
                  </a:lnTo>
                  <a:lnTo>
                    <a:pt x="20797" y="9004"/>
                  </a:lnTo>
                  <a:lnTo>
                    <a:pt x="20795" y="8990"/>
                  </a:lnTo>
                  <a:lnTo>
                    <a:pt x="20767" y="8984"/>
                  </a:lnTo>
                  <a:close/>
                  <a:moveTo>
                    <a:pt x="20689" y="9083"/>
                  </a:moveTo>
                  <a:lnTo>
                    <a:pt x="20683" y="9108"/>
                  </a:lnTo>
                  <a:lnTo>
                    <a:pt x="20684" y="9140"/>
                  </a:lnTo>
                  <a:lnTo>
                    <a:pt x="20688" y="9155"/>
                  </a:lnTo>
                  <a:lnTo>
                    <a:pt x="20710" y="9139"/>
                  </a:lnTo>
                  <a:lnTo>
                    <a:pt x="20706" y="9112"/>
                  </a:lnTo>
                  <a:lnTo>
                    <a:pt x="20689" y="9083"/>
                  </a:lnTo>
                  <a:close/>
                  <a:moveTo>
                    <a:pt x="126" y="9570"/>
                  </a:moveTo>
                  <a:cubicBezTo>
                    <a:pt x="106" y="9743"/>
                    <a:pt x="91" y="9920"/>
                    <a:pt x="79" y="10096"/>
                  </a:cubicBezTo>
                  <a:cubicBezTo>
                    <a:pt x="91" y="9920"/>
                    <a:pt x="106" y="9744"/>
                    <a:pt x="126" y="9570"/>
                  </a:cubicBezTo>
                  <a:close/>
                  <a:moveTo>
                    <a:pt x="66" y="10317"/>
                  </a:moveTo>
                  <a:cubicBezTo>
                    <a:pt x="57" y="10499"/>
                    <a:pt x="55" y="10683"/>
                    <a:pt x="56" y="10867"/>
                  </a:cubicBezTo>
                  <a:cubicBezTo>
                    <a:pt x="55" y="10845"/>
                    <a:pt x="54" y="10823"/>
                    <a:pt x="54" y="10800"/>
                  </a:cubicBezTo>
                  <a:cubicBezTo>
                    <a:pt x="54" y="10638"/>
                    <a:pt x="58" y="10477"/>
                    <a:pt x="66" y="10317"/>
                  </a:cubicBezTo>
                  <a:close/>
                  <a:moveTo>
                    <a:pt x="13678" y="10340"/>
                  </a:moveTo>
                  <a:lnTo>
                    <a:pt x="13680" y="10492"/>
                  </a:lnTo>
                  <a:lnTo>
                    <a:pt x="13710" y="10753"/>
                  </a:lnTo>
                  <a:lnTo>
                    <a:pt x="13576" y="10800"/>
                  </a:lnTo>
                  <a:lnTo>
                    <a:pt x="13545" y="10957"/>
                  </a:lnTo>
                  <a:lnTo>
                    <a:pt x="13606" y="11133"/>
                  </a:lnTo>
                  <a:lnTo>
                    <a:pt x="13752" y="11091"/>
                  </a:lnTo>
                  <a:lnTo>
                    <a:pt x="13773" y="10872"/>
                  </a:lnTo>
                  <a:lnTo>
                    <a:pt x="14008" y="10938"/>
                  </a:lnTo>
                  <a:lnTo>
                    <a:pt x="14069" y="10724"/>
                  </a:lnTo>
                  <a:lnTo>
                    <a:pt x="14239" y="10615"/>
                  </a:lnTo>
                  <a:lnTo>
                    <a:pt x="14148" y="10425"/>
                  </a:lnTo>
                  <a:lnTo>
                    <a:pt x="14086" y="10529"/>
                  </a:lnTo>
                  <a:lnTo>
                    <a:pt x="13988" y="10517"/>
                  </a:lnTo>
                  <a:lnTo>
                    <a:pt x="13875" y="10487"/>
                  </a:lnTo>
                  <a:lnTo>
                    <a:pt x="13678" y="10340"/>
                  </a:lnTo>
                  <a:close/>
                  <a:moveTo>
                    <a:pt x="13801" y="11118"/>
                  </a:moveTo>
                  <a:lnTo>
                    <a:pt x="13668" y="11189"/>
                  </a:lnTo>
                  <a:lnTo>
                    <a:pt x="13638" y="11318"/>
                  </a:lnTo>
                  <a:lnTo>
                    <a:pt x="13709" y="11515"/>
                  </a:lnTo>
                  <a:lnTo>
                    <a:pt x="13670" y="11759"/>
                  </a:lnTo>
                  <a:lnTo>
                    <a:pt x="13604" y="11850"/>
                  </a:lnTo>
                  <a:lnTo>
                    <a:pt x="13431" y="12079"/>
                  </a:lnTo>
                  <a:lnTo>
                    <a:pt x="13320" y="12014"/>
                  </a:lnTo>
                  <a:lnTo>
                    <a:pt x="13224" y="12369"/>
                  </a:lnTo>
                  <a:lnTo>
                    <a:pt x="13061" y="12362"/>
                  </a:lnTo>
                  <a:lnTo>
                    <a:pt x="12771" y="12466"/>
                  </a:lnTo>
                  <a:lnTo>
                    <a:pt x="12677" y="12608"/>
                  </a:lnTo>
                  <a:lnTo>
                    <a:pt x="12535" y="12724"/>
                  </a:lnTo>
                  <a:lnTo>
                    <a:pt x="12466" y="12850"/>
                  </a:lnTo>
                  <a:lnTo>
                    <a:pt x="12325" y="12924"/>
                  </a:lnTo>
                  <a:lnTo>
                    <a:pt x="12401" y="13040"/>
                  </a:lnTo>
                  <a:lnTo>
                    <a:pt x="12505" y="13081"/>
                  </a:lnTo>
                  <a:lnTo>
                    <a:pt x="12482" y="13249"/>
                  </a:lnTo>
                  <a:lnTo>
                    <a:pt x="12566" y="13310"/>
                  </a:lnTo>
                  <a:lnTo>
                    <a:pt x="12660" y="13221"/>
                  </a:lnTo>
                  <a:lnTo>
                    <a:pt x="12729" y="12897"/>
                  </a:lnTo>
                  <a:lnTo>
                    <a:pt x="12559" y="12785"/>
                  </a:lnTo>
                  <a:lnTo>
                    <a:pt x="12737" y="12756"/>
                  </a:lnTo>
                  <a:lnTo>
                    <a:pt x="12906" y="12642"/>
                  </a:lnTo>
                  <a:lnTo>
                    <a:pt x="13162" y="12554"/>
                  </a:lnTo>
                  <a:lnTo>
                    <a:pt x="13189" y="12689"/>
                  </a:lnTo>
                  <a:lnTo>
                    <a:pt x="13300" y="12739"/>
                  </a:lnTo>
                  <a:lnTo>
                    <a:pt x="13478" y="12488"/>
                  </a:lnTo>
                  <a:lnTo>
                    <a:pt x="13736" y="12418"/>
                  </a:lnTo>
                  <a:lnTo>
                    <a:pt x="13904" y="12286"/>
                  </a:lnTo>
                  <a:lnTo>
                    <a:pt x="13951" y="12140"/>
                  </a:lnTo>
                  <a:lnTo>
                    <a:pt x="13907" y="12056"/>
                  </a:lnTo>
                  <a:lnTo>
                    <a:pt x="13929" y="11898"/>
                  </a:lnTo>
                  <a:lnTo>
                    <a:pt x="13884" y="11712"/>
                  </a:lnTo>
                  <a:lnTo>
                    <a:pt x="13968" y="11495"/>
                  </a:lnTo>
                  <a:lnTo>
                    <a:pt x="13936" y="11347"/>
                  </a:lnTo>
                  <a:lnTo>
                    <a:pt x="13801" y="11118"/>
                  </a:lnTo>
                  <a:close/>
                  <a:moveTo>
                    <a:pt x="66" y="11271"/>
                  </a:moveTo>
                  <a:cubicBezTo>
                    <a:pt x="69" y="11347"/>
                    <a:pt x="74" y="11424"/>
                    <a:pt x="79" y="11500"/>
                  </a:cubicBezTo>
                  <a:cubicBezTo>
                    <a:pt x="74" y="11424"/>
                    <a:pt x="69" y="11348"/>
                    <a:pt x="66" y="11271"/>
                  </a:cubicBezTo>
                  <a:close/>
                  <a:moveTo>
                    <a:pt x="12992" y="12630"/>
                  </a:moveTo>
                  <a:lnTo>
                    <a:pt x="12939" y="12716"/>
                  </a:lnTo>
                  <a:lnTo>
                    <a:pt x="12850" y="12709"/>
                  </a:lnTo>
                  <a:lnTo>
                    <a:pt x="12780" y="12832"/>
                  </a:lnTo>
                  <a:lnTo>
                    <a:pt x="12788" y="12918"/>
                  </a:lnTo>
                  <a:lnTo>
                    <a:pt x="12896" y="12953"/>
                  </a:lnTo>
                  <a:lnTo>
                    <a:pt x="12923" y="12840"/>
                  </a:lnTo>
                  <a:lnTo>
                    <a:pt x="12995" y="12785"/>
                  </a:lnTo>
                  <a:lnTo>
                    <a:pt x="13066" y="12832"/>
                  </a:lnTo>
                  <a:lnTo>
                    <a:pt x="13135" y="12707"/>
                  </a:lnTo>
                  <a:lnTo>
                    <a:pt x="13108" y="12648"/>
                  </a:lnTo>
                  <a:lnTo>
                    <a:pt x="12992" y="12630"/>
                  </a:lnTo>
                  <a:close/>
                  <a:moveTo>
                    <a:pt x="11108" y="14446"/>
                  </a:moveTo>
                  <a:lnTo>
                    <a:pt x="10972" y="14581"/>
                  </a:lnTo>
                  <a:lnTo>
                    <a:pt x="10872" y="14754"/>
                  </a:lnTo>
                  <a:lnTo>
                    <a:pt x="10893" y="14882"/>
                  </a:lnTo>
                  <a:lnTo>
                    <a:pt x="10983" y="15027"/>
                  </a:lnTo>
                  <a:lnTo>
                    <a:pt x="11058" y="14885"/>
                  </a:lnTo>
                  <a:lnTo>
                    <a:pt x="11159" y="14604"/>
                  </a:lnTo>
                  <a:lnTo>
                    <a:pt x="11185" y="14498"/>
                  </a:lnTo>
                  <a:lnTo>
                    <a:pt x="11108" y="14446"/>
                  </a:lnTo>
                  <a:close/>
                  <a:moveTo>
                    <a:pt x="9135" y="15242"/>
                  </a:moveTo>
                  <a:lnTo>
                    <a:pt x="8942" y="15266"/>
                  </a:lnTo>
                  <a:lnTo>
                    <a:pt x="8851" y="15330"/>
                  </a:lnTo>
                  <a:lnTo>
                    <a:pt x="8846" y="15475"/>
                  </a:lnTo>
                  <a:lnTo>
                    <a:pt x="8985" y="15545"/>
                  </a:lnTo>
                  <a:lnTo>
                    <a:pt x="9142" y="15485"/>
                  </a:lnTo>
                  <a:lnTo>
                    <a:pt x="9189" y="15392"/>
                  </a:lnTo>
                  <a:lnTo>
                    <a:pt x="9270" y="15328"/>
                  </a:lnTo>
                  <a:lnTo>
                    <a:pt x="9235" y="15259"/>
                  </a:lnTo>
                  <a:lnTo>
                    <a:pt x="9135" y="15242"/>
                  </a:lnTo>
                  <a:close/>
                  <a:moveTo>
                    <a:pt x="4057" y="15264"/>
                  </a:moveTo>
                  <a:lnTo>
                    <a:pt x="3962" y="15463"/>
                  </a:lnTo>
                  <a:lnTo>
                    <a:pt x="3964" y="15685"/>
                  </a:lnTo>
                  <a:lnTo>
                    <a:pt x="4023" y="15838"/>
                  </a:lnTo>
                  <a:lnTo>
                    <a:pt x="4151" y="15878"/>
                  </a:lnTo>
                  <a:lnTo>
                    <a:pt x="4217" y="15872"/>
                  </a:lnTo>
                  <a:lnTo>
                    <a:pt x="4254" y="15735"/>
                  </a:lnTo>
                  <a:lnTo>
                    <a:pt x="4200" y="15544"/>
                  </a:lnTo>
                  <a:lnTo>
                    <a:pt x="4144" y="15402"/>
                  </a:lnTo>
                  <a:lnTo>
                    <a:pt x="4057" y="15264"/>
                  </a:lnTo>
                  <a:close/>
                  <a:moveTo>
                    <a:pt x="10982" y="15614"/>
                  </a:moveTo>
                  <a:lnTo>
                    <a:pt x="10923" y="15766"/>
                  </a:lnTo>
                  <a:lnTo>
                    <a:pt x="10906" y="16023"/>
                  </a:lnTo>
                  <a:lnTo>
                    <a:pt x="10832" y="15969"/>
                  </a:lnTo>
                  <a:lnTo>
                    <a:pt x="10839" y="16126"/>
                  </a:lnTo>
                  <a:lnTo>
                    <a:pt x="10866" y="16197"/>
                  </a:lnTo>
                  <a:lnTo>
                    <a:pt x="10957" y="16289"/>
                  </a:lnTo>
                  <a:lnTo>
                    <a:pt x="10980" y="16230"/>
                  </a:lnTo>
                  <a:lnTo>
                    <a:pt x="11034" y="16267"/>
                  </a:lnTo>
                  <a:lnTo>
                    <a:pt x="10977" y="16309"/>
                  </a:lnTo>
                  <a:lnTo>
                    <a:pt x="10968" y="16375"/>
                  </a:lnTo>
                  <a:lnTo>
                    <a:pt x="11059" y="16409"/>
                  </a:lnTo>
                  <a:lnTo>
                    <a:pt x="11224" y="16382"/>
                  </a:lnTo>
                  <a:lnTo>
                    <a:pt x="11342" y="16474"/>
                  </a:lnTo>
                  <a:lnTo>
                    <a:pt x="11389" y="16414"/>
                  </a:lnTo>
                  <a:lnTo>
                    <a:pt x="11456" y="16495"/>
                  </a:lnTo>
                  <a:lnTo>
                    <a:pt x="11601" y="16567"/>
                  </a:lnTo>
                  <a:lnTo>
                    <a:pt x="11618" y="16493"/>
                  </a:lnTo>
                  <a:lnTo>
                    <a:pt x="11557" y="16458"/>
                  </a:lnTo>
                  <a:lnTo>
                    <a:pt x="11574" y="16370"/>
                  </a:lnTo>
                  <a:lnTo>
                    <a:pt x="11345" y="16291"/>
                  </a:lnTo>
                  <a:lnTo>
                    <a:pt x="11265" y="16313"/>
                  </a:lnTo>
                  <a:lnTo>
                    <a:pt x="11169" y="16298"/>
                  </a:lnTo>
                  <a:lnTo>
                    <a:pt x="11127" y="16170"/>
                  </a:lnTo>
                  <a:lnTo>
                    <a:pt x="11153" y="16038"/>
                  </a:lnTo>
                  <a:lnTo>
                    <a:pt x="11260" y="15981"/>
                  </a:lnTo>
                  <a:lnTo>
                    <a:pt x="11305" y="15843"/>
                  </a:lnTo>
                  <a:lnTo>
                    <a:pt x="11243" y="15725"/>
                  </a:lnTo>
                  <a:lnTo>
                    <a:pt x="11271" y="15656"/>
                  </a:lnTo>
                  <a:lnTo>
                    <a:pt x="11254" y="15614"/>
                  </a:lnTo>
                  <a:lnTo>
                    <a:pt x="11199" y="15660"/>
                  </a:lnTo>
                  <a:lnTo>
                    <a:pt x="11090" y="15614"/>
                  </a:lnTo>
                  <a:lnTo>
                    <a:pt x="10982" y="15614"/>
                  </a:lnTo>
                  <a:close/>
                  <a:moveTo>
                    <a:pt x="10913" y="16437"/>
                  </a:moveTo>
                  <a:lnTo>
                    <a:pt x="11007" y="16559"/>
                  </a:lnTo>
                  <a:lnTo>
                    <a:pt x="11086" y="16636"/>
                  </a:lnTo>
                  <a:lnTo>
                    <a:pt x="11133" y="16498"/>
                  </a:lnTo>
                  <a:lnTo>
                    <a:pt x="11069" y="16442"/>
                  </a:lnTo>
                  <a:lnTo>
                    <a:pt x="10913" y="16437"/>
                  </a:lnTo>
                  <a:close/>
                  <a:moveTo>
                    <a:pt x="19834" y="16518"/>
                  </a:moveTo>
                  <a:lnTo>
                    <a:pt x="19812" y="16547"/>
                  </a:lnTo>
                  <a:lnTo>
                    <a:pt x="19745" y="16644"/>
                  </a:lnTo>
                  <a:lnTo>
                    <a:pt x="19715" y="16685"/>
                  </a:lnTo>
                  <a:lnTo>
                    <a:pt x="19657" y="16762"/>
                  </a:lnTo>
                  <a:lnTo>
                    <a:pt x="19652" y="16787"/>
                  </a:lnTo>
                  <a:lnTo>
                    <a:pt x="19721" y="16695"/>
                  </a:lnTo>
                  <a:lnTo>
                    <a:pt x="19790" y="16599"/>
                  </a:lnTo>
                  <a:lnTo>
                    <a:pt x="19801" y="16584"/>
                  </a:lnTo>
                  <a:lnTo>
                    <a:pt x="19834" y="16518"/>
                  </a:lnTo>
                  <a:close/>
                  <a:moveTo>
                    <a:pt x="11812" y="16555"/>
                  </a:moveTo>
                  <a:lnTo>
                    <a:pt x="11635" y="16562"/>
                  </a:lnTo>
                  <a:lnTo>
                    <a:pt x="11749" y="16675"/>
                  </a:lnTo>
                  <a:lnTo>
                    <a:pt x="11753" y="16734"/>
                  </a:lnTo>
                  <a:lnTo>
                    <a:pt x="11645" y="16727"/>
                  </a:lnTo>
                  <a:lnTo>
                    <a:pt x="11675" y="16819"/>
                  </a:lnTo>
                  <a:lnTo>
                    <a:pt x="11731" y="16825"/>
                  </a:lnTo>
                  <a:lnTo>
                    <a:pt x="11741" y="16932"/>
                  </a:lnTo>
                  <a:lnTo>
                    <a:pt x="11828" y="16892"/>
                  </a:lnTo>
                  <a:lnTo>
                    <a:pt x="11781" y="16799"/>
                  </a:lnTo>
                  <a:lnTo>
                    <a:pt x="11776" y="16749"/>
                  </a:lnTo>
                  <a:lnTo>
                    <a:pt x="11918" y="16781"/>
                  </a:lnTo>
                  <a:lnTo>
                    <a:pt x="11862" y="16609"/>
                  </a:lnTo>
                  <a:lnTo>
                    <a:pt x="11812" y="16555"/>
                  </a:lnTo>
                  <a:close/>
                  <a:moveTo>
                    <a:pt x="11201" y="16683"/>
                  </a:moveTo>
                  <a:lnTo>
                    <a:pt x="11229" y="16755"/>
                  </a:lnTo>
                  <a:lnTo>
                    <a:pt x="11216" y="16835"/>
                  </a:lnTo>
                  <a:lnTo>
                    <a:pt x="11224" y="16907"/>
                  </a:lnTo>
                  <a:lnTo>
                    <a:pt x="11340" y="16856"/>
                  </a:lnTo>
                  <a:lnTo>
                    <a:pt x="11425" y="16789"/>
                  </a:lnTo>
                  <a:lnTo>
                    <a:pt x="11428" y="16724"/>
                  </a:lnTo>
                  <a:lnTo>
                    <a:pt x="11310" y="16729"/>
                  </a:lnTo>
                  <a:lnTo>
                    <a:pt x="11201" y="16683"/>
                  </a:lnTo>
                  <a:close/>
                  <a:moveTo>
                    <a:pt x="10763" y="16767"/>
                  </a:moveTo>
                  <a:lnTo>
                    <a:pt x="10667" y="16920"/>
                  </a:lnTo>
                  <a:lnTo>
                    <a:pt x="10554" y="17025"/>
                  </a:lnTo>
                  <a:lnTo>
                    <a:pt x="10421" y="17114"/>
                  </a:lnTo>
                  <a:lnTo>
                    <a:pt x="10329" y="17217"/>
                  </a:lnTo>
                  <a:lnTo>
                    <a:pt x="10576" y="17080"/>
                  </a:lnTo>
                  <a:lnTo>
                    <a:pt x="10674" y="16978"/>
                  </a:lnTo>
                  <a:lnTo>
                    <a:pt x="10797" y="16894"/>
                  </a:lnTo>
                  <a:lnTo>
                    <a:pt x="10763" y="16767"/>
                  </a:lnTo>
                  <a:close/>
                  <a:moveTo>
                    <a:pt x="11605" y="16771"/>
                  </a:moveTo>
                  <a:lnTo>
                    <a:pt x="11470" y="16925"/>
                  </a:lnTo>
                  <a:lnTo>
                    <a:pt x="11499" y="16821"/>
                  </a:lnTo>
                  <a:lnTo>
                    <a:pt x="11398" y="16833"/>
                  </a:lnTo>
                  <a:lnTo>
                    <a:pt x="11377" y="16931"/>
                  </a:lnTo>
                  <a:lnTo>
                    <a:pt x="11332" y="16974"/>
                  </a:lnTo>
                  <a:lnTo>
                    <a:pt x="11295" y="17016"/>
                  </a:lnTo>
                  <a:lnTo>
                    <a:pt x="11409" y="17117"/>
                  </a:lnTo>
                  <a:lnTo>
                    <a:pt x="11467" y="17070"/>
                  </a:lnTo>
                  <a:lnTo>
                    <a:pt x="11524" y="16971"/>
                  </a:lnTo>
                  <a:lnTo>
                    <a:pt x="11589" y="16919"/>
                  </a:lnTo>
                  <a:lnTo>
                    <a:pt x="11605" y="16771"/>
                  </a:lnTo>
                  <a:close/>
                  <a:moveTo>
                    <a:pt x="19622" y="16853"/>
                  </a:moveTo>
                  <a:lnTo>
                    <a:pt x="19605" y="16860"/>
                  </a:lnTo>
                  <a:lnTo>
                    <a:pt x="19573" y="16905"/>
                  </a:lnTo>
                  <a:lnTo>
                    <a:pt x="19536" y="16941"/>
                  </a:lnTo>
                  <a:lnTo>
                    <a:pt x="19482" y="17018"/>
                  </a:lnTo>
                  <a:lnTo>
                    <a:pt x="19471" y="17053"/>
                  </a:lnTo>
                  <a:lnTo>
                    <a:pt x="19516" y="17006"/>
                  </a:lnTo>
                  <a:lnTo>
                    <a:pt x="19582" y="16925"/>
                  </a:lnTo>
                  <a:lnTo>
                    <a:pt x="19622" y="16853"/>
                  </a:lnTo>
                  <a:close/>
                  <a:moveTo>
                    <a:pt x="6375" y="16957"/>
                  </a:moveTo>
                  <a:lnTo>
                    <a:pt x="6386" y="17033"/>
                  </a:lnTo>
                  <a:lnTo>
                    <a:pt x="6558" y="17245"/>
                  </a:lnTo>
                  <a:lnTo>
                    <a:pt x="6686" y="17363"/>
                  </a:lnTo>
                  <a:lnTo>
                    <a:pt x="6774" y="17508"/>
                  </a:lnTo>
                  <a:lnTo>
                    <a:pt x="6928" y="17638"/>
                  </a:lnTo>
                  <a:lnTo>
                    <a:pt x="6992" y="17760"/>
                  </a:lnTo>
                  <a:lnTo>
                    <a:pt x="7043" y="17890"/>
                  </a:lnTo>
                  <a:lnTo>
                    <a:pt x="7198" y="18040"/>
                  </a:lnTo>
                  <a:lnTo>
                    <a:pt x="7334" y="18254"/>
                  </a:lnTo>
                  <a:lnTo>
                    <a:pt x="7425" y="18370"/>
                  </a:lnTo>
                  <a:lnTo>
                    <a:pt x="7561" y="18503"/>
                  </a:lnTo>
                  <a:lnTo>
                    <a:pt x="7640" y="18595"/>
                  </a:lnTo>
                  <a:lnTo>
                    <a:pt x="7874" y="18743"/>
                  </a:lnTo>
                  <a:lnTo>
                    <a:pt x="8031" y="18873"/>
                  </a:lnTo>
                  <a:lnTo>
                    <a:pt x="8230" y="18907"/>
                  </a:lnTo>
                  <a:lnTo>
                    <a:pt x="8231" y="18723"/>
                  </a:lnTo>
                  <a:lnTo>
                    <a:pt x="8273" y="18577"/>
                  </a:lnTo>
                  <a:lnTo>
                    <a:pt x="8184" y="18483"/>
                  </a:lnTo>
                  <a:lnTo>
                    <a:pt x="8050" y="18446"/>
                  </a:lnTo>
                  <a:lnTo>
                    <a:pt x="7986" y="18363"/>
                  </a:lnTo>
                  <a:lnTo>
                    <a:pt x="7954" y="18267"/>
                  </a:lnTo>
                  <a:lnTo>
                    <a:pt x="7890" y="18250"/>
                  </a:lnTo>
                  <a:lnTo>
                    <a:pt x="7785" y="18185"/>
                  </a:lnTo>
                  <a:lnTo>
                    <a:pt x="7858" y="18092"/>
                  </a:lnTo>
                  <a:lnTo>
                    <a:pt x="7721" y="18003"/>
                  </a:lnTo>
                  <a:lnTo>
                    <a:pt x="7619" y="17868"/>
                  </a:lnTo>
                  <a:lnTo>
                    <a:pt x="7469" y="17740"/>
                  </a:lnTo>
                  <a:lnTo>
                    <a:pt x="7289" y="17695"/>
                  </a:lnTo>
                  <a:lnTo>
                    <a:pt x="7124" y="17505"/>
                  </a:lnTo>
                  <a:lnTo>
                    <a:pt x="7029" y="17420"/>
                  </a:lnTo>
                  <a:lnTo>
                    <a:pt x="6896" y="17289"/>
                  </a:lnTo>
                  <a:lnTo>
                    <a:pt x="6750" y="17106"/>
                  </a:lnTo>
                  <a:lnTo>
                    <a:pt x="6484" y="16998"/>
                  </a:lnTo>
                  <a:lnTo>
                    <a:pt x="6375" y="16957"/>
                  </a:lnTo>
                  <a:close/>
                  <a:moveTo>
                    <a:pt x="11854" y="16983"/>
                  </a:moveTo>
                  <a:lnTo>
                    <a:pt x="11867" y="17099"/>
                  </a:lnTo>
                  <a:lnTo>
                    <a:pt x="11738" y="17111"/>
                  </a:lnTo>
                  <a:lnTo>
                    <a:pt x="11707" y="17180"/>
                  </a:lnTo>
                  <a:lnTo>
                    <a:pt x="11568" y="17228"/>
                  </a:lnTo>
                  <a:lnTo>
                    <a:pt x="11500" y="17163"/>
                  </a:lnTo>
                  <a:lnTo>
                    <a:pt x="11401" y="17223"/>
                  </a:lnTo>
                  <a:lnTo>
                    <a:pt x="11283" y="17269"/>
                  </a:lnTo>
                  <a:lnTo>
                    <a:pt x="11211" y="17397"/>
                  </a:lnTo>
                  <a:lnTo>
                    <a:pt x="11243" y="17439"/>
                  </a:lnTo>
                  <a:lnTo>
                    <a:pt x="11379" y="17353"/>
                  </a:lnTo>
                  <a:lnTo>
                    <a:pt x="11467" y="17355"/>
                  </a:lnTo>
                  <a:lnTo>
                    <a:pt x="11525" y="17291"/>
                  </a:lnTo>
                  <a:lnTo>
                    <a:pt x="11643" y="17355"/>
                  </a:lnTo>
                  <a:lnTo>
                    <a:pt x="11588" y="17429"/>
                  </a:lnTo>
                  <a:lnTo>
                    <a:pt x="11642" y="17531"/>
                  </a:lnTo>
                  <a:lnTo>
                    <a:pt x="11860" y="17602"/>
                  </a:lnTo>
                  <a:lnTo>
                    <a:pt x="11914" y="17531"/>
                  </a:lnTo>
                  <a:lnTo>
                    <a:pt x="11852" y="17427"/>
                  </a:lnTo>
                  <a:lnTo>
                    <a:pt x="11938" y="17346"/>
                  </a:lnTo>
                  <a:lnTo>
                    <a:pt x="12009" y="17491"/>
                  </a:lnTo>
                  <a:lnTo>
                    <a:pt x="12069" y="17351"/>
                  </a:lnTo>
                  <a:lnTo>
                    <a:pt x="12057" y="17271"/>
                  </a:lnTo>
                  <a:lnTo>
                    <a:pt x="12037" y="17173"/>
                  </a:lnTo>
                  <a:lnTo>
                    <a:pt x="12022" y="17117"/>
                  </a:lnTo>
                  <a:lnTo>
                    <a:pt x="12005" y="17043"/>
                  </a:lnTo>
                  <a:lnTo>
                    <a:pt x="11854" y="16983"/>
                  </a:lnTo>
                  <a:close/>
                  <a:moveTo>
                    <a:pt x="10243" y="17427"/>
                  </a:moveTo>
                  <a:lnTo>
                    <a:pt x="10149" y="17538"/>
                  </a:lnTo>
                  <a:lnTo>
                    <a:pt x="10004" y="17631"/>
                  </a:lnTo>
                  <a:lnTo>
                    <a:pt x="9844" y="17700"/>
                  </a:lnTo>
                  <a:lnTo>
                    <a:pt x="9770" y="17747"/>
                  </a:lnTo>
                  <a:lnTo>
                    <a:pt x="9677" y="17829"/>
                  </a:lnTo>
                  <a:lnTo>
                    <a:pt x="9543" y="17930"/>
                  </a:lnTo>
                  <a:lnTo>
                    <a:pt x="9320" y="17939"/>
                  </a:lnTo>
                  <a:lnTo>
                    <a:pt x="9241" y="17956"/>
                  </a:lnTo>
                  <a:lnTo>
                    <a:pt x="9203" y="18068"/>
                  </a:lnTo>
                  <a:lnTo>
                    <a:pt x="9059" y="18077"/>
                  </a:lnTo>
                  <a:lnTo>
                    <a:pt x="8923" y="18015"/>
                  </a:lnTo>
                  <a:lnTo>
                    <a:pt x="8814" y="18090"/>
                  </a:lnTo>
                  <a:lnTo>
                    <a:pt x="8792" y="18210"/>
                  </a:lnTo>
                  <a:lnTo>
                    <a:pt x="8817" y="18329"/>
                  </a:lnTo>
                  <a:lnTo>
                    <a:pt x="8906" y="18452"/>
                  </a:lnTo>
                  <a:lnTo>
                    <a:pt x="8999" y="18499"/>
                  </a:lnTo>
                  <a:lnTo>
                    <a:pt x="9029" y="18673"/>
                  </a:lnTo>
                  <a:lnTo>
                    <a:pt x="9181" y="18705"/>
                  </a:lnTo>
                  <a:lnTo>
                    <a:pt x="9304" y="18711"/>
                  </a:lnTo>
                  <a:lnTo>
                    <a:pt x="9371" y="18779"/>
                  </a:lnTo>
                  <a:lnTo>
                    <a:pt x="9591" y="18754"/>
                  </a:lnTo>
                  <a:lnTo>
                    <a:pt x="9686" y="18801"/>
                  </a:lnTo>
                  <a:lnTo>
                    <a:pt x="9819" y="18818"/>
                  </a:lnTo>
                  <a:lnTo>
                    <a:pt x="9893" y="18898"/>
                  </a:lnTo>
                  <a:lnTo>
                    <a:pt x="10105" y="18855"/>
                  </a:lnTo>
                  <a:lnTo>
                    <a:pt x="10132" y="18900"/>
                  </a:lnTo>
                  <a:lnTo>
                    <a:pt x="10204" y="18713"/>
                  </a:lnTo>
                  <a:lnTo>
                    <a:pt x="10207" y="18587"/>
                  </a:lnTo>
                  <a:lnTo>
                    <a:pt x="10388" y="18504"/>
                  </a:lnTo>
                  <a:lnTo>
                    <a:pt x="10381" y="18387"/>
                  </a:lnTo>
                  <a:lnTo>
                    <a:pt x="10443" y="18297"/>
                  </a:lnTo>
                  <a:lnTo>
                    <a:pt x="10665" y="18286"/>
                  </a:lnTo>
                  <a:lnTo>
                    <a:pt x="10455" y="18156"/>
                  </a:lnTo>
                  <a:lnTo>
                    <a:pt x="10487" y="18094"/>
                  </a:lnTo>
                  <a:lnTo>
                    <a:pt x="10351" y="17959"/>
                  </a:lnTo>
                  <a:lnTo>
                    <a:pt x="10457" y="17836"/>
                  </a:lnTo>
                  <a:lnTo>
                    <a:pt x="10595" y="17791"/>
                  </a:lnTo>
                  <a:lnTo>
                    <a:pt x="10561" y="17722"/>
                  </a:lnTo>
                  <a:lnTo>
                    <a:pt x="10687" y="17715"/>
                  </a:lnTo>
                  <a:lnTo>
                    <a:pt x="10701" y="17659"/>
                  </a:lnTo>
                  <a:lnTo>
                    <a:pt x="10544" y="17614"/>
                  </a:lnTo>
                  <a:lnTo>
                    <a:pt x="10421" y="17570"/>
                  </a:lnTo>
                  <a:lnTo>
                    <a:pt x="10415" y="17508"/>
                  </a:lnTo>
                  <a:lnTo>
                    <a:pt x="10319" y="17430"/>
                  </a:lnTo>
                  <a:lnTo>
                    <a:pt x="10243" y="17427"/>
                  </a:lnTo>
                  <a:close/>
                  <a:moveTo>
                    <a:pt x="17829" y="17580"/>
                  </a:moveTo>
                  <a:lnTo>
                    <a:pt x="17782" y="17611"/>
                  </a:lnTo>
                  <a:lnTo>
                    <a:pt x="17801" y="17661"/>
                  </a:lnTo>
                  <a:lnTo>
                    <a:pt x="17887" y="17696"/>
                  </a:lnTo>
                  <a:lnTo>
                    <a:pt x="17912" y="17663"/>
                  </a:lnTo>
                  <a:lnTo>
                    <a:pt x="17865" y="17643"/>
                  </a:lnTo>
                  <a:lnTo>
                    <a:pt x="17829" y="17580"/>
                  </a:lnTo>
                  <a:close/>
                  <a:moveTo>
                    <a:pt x="16468" y="17646"/>
                  </a:moveTo>
                  <a:lnTo>
                    <a:pt x="16382" y="17648"/>
                  </a:lnTo>
                  <a:lnTo>
                    <a:pt x="16336" y="17696"/>
                  </a:lnTo>
                  <a:lnTo>
                    <a:pt x="16451" y="17685"/>
                  </a:lnTo>
                  <a:lnTo>
                    <a:pt x="16540" y="17698"/>
                  </a:lnTo>
                  <a:lnTo>
                    <a:pt x="16609" y="17707"/>
                  </a:lnTo>
                  <a:lnTo>
                    <a:pt x="16643" y="17739"/>
                  </a:lnTo>
                  <a:lnTo>
                    <a:pt x="16668" y="17797"/>
                  </a:lnTo>
                  <a:lnTo>
                    <a:pt x="16720" y="17742"/>
                  </a:lnTo>
                  <a:lnTo>
                    <a:pt x="16705" y="17686"/>
                  </a:lnTo>
                  <a:lnTo>
                    <a:pt x="16648" y="17675"/>
                  </a:lnTo>
                  <a:lnTo>
                    <a:pt x="16587" y="17651"/>
                  </a:lnTo>
                  <a:lnTo>
                    <a:pt x="16522" y="17649"/>
                  </a:lnTo>
                  <a:lnTo>
                    <a:pt x="16468" y="17646"/>
                  </a:lnTo>
                  <a:close/>
                  <a:moveTo>
                    <a:pt x="17653" y="17654"/>
                  </a:moveTo>
                  <a:lnTo>
                    <a:pt x="17543" y="17670"/>
                  </a:lnTo>
                  <a:lnTo>
                    <a:pt x="17479" y="17678"/>
                  </a:lnTo>
                  <a:lnTo>
                    <a:pt x="17456" y="17703"/>
                  </a:lnTo>
                  <a:lnTo>
                    <a:pt x="17506" y="17712"/>
                  </a:lnTo>
                  <a:lnTo>
                    <a:pt x="17579" y="17708"/>
                  </a:lnTo>
                  <a:lnTo>
                    <a:pt x="17685" y="17691"/>
                  </a:lnTo>
                  <a:lnTo>
                    <a:pt x="17681" y="17671"/>
                  </a:lnTo>
                  <a:lnTo>
                    <a:pt x="17653" y="17654"/>
                  </a:lnTo>
                  <a:close/>
                  <a:moveTo>
                    <a:pt x="16951" y="17696"/>
                  </a:moveTo>
                  <a:lnTo>
                    <a:pt x="16927" y="17720"/>
                  </a:lnTo>
                  <a:lnTo>
                    <a:pt x="16952" y="17796"/>
                  </a:lnTo>
                  <a:lnTo>
                    <a:pt x="17013" y="17838"/>
                  </a:lnTo>
                  <a:lnTo>
                    <a:pt x="17074" y="17850"/>
                  </a:lnTo>
                  <a:lnTo>
                    <a:pt x="17117" y="17818"/>
                  </a:lnTo>
                  <a:lnTo>
                    <a:pt x="17143" y="17772"/>
                  </a:lnTo>
                  <a:lnTo>
                    <a:pt x="17075" y="17769"/>
                  </a:lnTo>
                  <a:lnTo>
                    <a:pt x="17008" y="17730"/>
                  </a:lnTo>
                  <a:lnTo>
                    <a:pt x="16964" y="17725"/>
                  </a:lnTo>
                  <a:lnTo>
                    <a:pt x="16951" y="17696"/>
                  </a:lnTo>
                  <a:close/>
                  <a:moveTo>
                    <a:pt x="17952" y="17723"/>
                  </a:moveTo>
                  <a:lnTo>
                    <a:pt x="17925" y="17737"/>
                  </a:lnTo>
                  <a:lnTo>
                    <a:pt x="17848" y="17762"/>
                  </a:lnTo>
                  <a:lnTo>
                    <a:pt x="17887" y="17797"/>
                  </a:lnTo>
                  <a:lnTo>
                    <a:pt x="17983" y="17737"/>
                  </a:lnTo>
                  <a:lnTo>
                    <a:pt x="17952" y="17723"/>
                  </a:lnTo>
                  <a:close/>
                  <a:moveTo>
                    <a:pt x="17220" y="17739"/>
                  </a:moveTo>
                  <a:lnTo>
                    <a:pt x="17210" y="17762"/>
                  </a:lnTo>
                  <a:lnTo>
                    <a:pt x="17266" y="17779"/>
                  </a:lnTo>
                  <a:lnTo>
                    <a:pt x="17328" y="17771"/>
                  </a:lnTo>
                  <a:lnTo>
                    <a:pt x="17358" y="17749"/>
                  </a:lnTo>
                  <a:lnTo>
                    <a:pt x="17304" y="17742"/>
                  </a:lnTo>
                  <a:lnTo>
                    <a:pt x="17220" y="17739"/>
                  </a:lnTo>
                  <a:close/>
                  <a:moveTo>
                    <a:pt x="17772" y="17749"/>
                  </a:moveTo>
                  <a:lnTo>
                    <a:pt x="17732" y="17752"/>
                  </a:lnTo>
                  <a:lnTo>
                    <a:pt x="17641" y="17791"/>
                  </a:lnTo>
                  <a:lnTo>
                    <a:pt x="17624" y="17841"/>
                  </a:lnTo>
                  <a:lnTo>
                    <a:pt x="17651" y="17841"/>
                  </a:lnTo>
                  <a:lnTo>
                    <a:pt x="17735" y="17801"/>
                  </a:lnTo>
                  <a:lnTo>
                    <a:pt x="17791" y="17764"/>
                  </a:lnTo>
                  <a:lnTo>
                    <a:pt x="17772" y="17749"/>
                  </a:lnTo>
                  <a:close/>
                  <a:moveTo>
                    <a:pt x="18474" y="17750"/>
                  </a:moveTo>
                  <a:lnTo>
                    <a:pt x="18425" y="17764"/>
                  </a:lnTo>
                  <a:lnTo>
                    <a:pt x="18402" y="17841"/>
                  </a:lnTo>
                  <a:lnTo>
                    <a:pt x="18408" y="17856"/>
                  </a:lnTo>
                  <a:lnTo>
                    <a:pt x="18437" y="17831"/>
                  </a:lnTo>
                  <a:lnTo>
                    <a:pt x="18466" y="17819"/>
                  </a:lnTo>
                  <a:lnTo>
                    <a:pt x="18474" y="17750"/>
                  </a:lnTo>
                  <a:close/>
                  <a:moveTo>
                    <a:pt x="16564" y="17771"/>
                  </a:moveTo>
                  <a:lnTo>
                    <a:pt x="16469" y="17814"/>
                  </a:lnTo>
                  <a:lnTo>
                    <a:pt x="16481" y="17880"/>
                  </a:lnTo>
                  <a:lnTo>
                    <a:pt x="16390" y="17962"/>
                  </a:lnTo>
                  <a:lnTo>
                    <a:pt x="16341" y="18021"/>
                  </a:lnTo>
                  <a:lnTo>
                    <a:pt x="16249" y="18070"/>
                  </a:lnTo>
                  <a:lnTo>
                    <a:pt x="16237" y="18011"/>
                  </a:lnTo>
                  <a:lnTo>
                    <a:pt x="16213" y="18025"/>
                  </a:lnTo>
                  <a:lnTo>
                    <a:pt x="16185" y="18092"/>
                  </a:lnTo>
                  <a:lnTo>
                    <a:pt x="16096" y="18137"/>
                  </a:lnTo>
                  <a:lnTo>
                    <a:pt x="15951" y="18178"/>
                  </a:lnTo>
                  <a:lnTo>
                    <a:pt x="15934" y="18220"/>
                  </a:lnTo>
                  <a:lnTo>
                    <a:pt x="16025" y="18217"/>
                  </a:lnTo>
                  <a:lnTo>
                    <a:pt x="16156" y="18198"/>
                  </a:lnTo>
                  <a:lnTo>
                    <a:pt x="16242" y="18163"/>
                  </a:lnTo>
                  <a:lnTo>
                    <a:pt x="16326" y="18100"/>
                  </a:lnTo>
                  <a:lnTo>
                    <a:pt x="16417" y="18035"/>
                  </a:lnTo>
                  <a:lnTo>
                    <a:pt x="16444" y="17989"/>
                  </a:lnTo>
                  <a:lnTo>
                    <a:pt x="16528" y="17944"/>
                  </a:lnTo>
                  <a:lnTo>
                    <a:pt x="16587" y="17846"/>
                  </a:lnTo>
                  <a:lnTo>
                    <a:pt x="16596" y="17777"/>
                  </a:lnTo>
                  <a:lnTo>
                    <a:pt x="16564" y="17771"/>
                  </a:lnTo>
                  <a:close/>
                  <a:moveTo>
                    <a:pt x="18454" y="17840"/>
                  </a:moveTo>
                  <a:lnTo>
                    <a:pt x="18439" y="17870"/>
                  </a:lnTo>
                  <a:lnTo>
                    <a:pt x="18462" y="17883"/>
                  </a:lnTo>
                  <a:lnTo>
                    <a:pt x="18508" y="17840"/>
                  </a:lnTo>
                  <a:lnTo>
                    <a:pt x="18454" y="17840"/>
                  </a:lnTo>
                  <a:close/>
                  <a:moveTo>
                    <a:pt x="12339" y="18042"/>
                  </a:moveTo>
                  <a:lnTo>
                    <a:pt x="12276" y="18097"/>
                  </a:lnTo>
                  <a:lnTo>
                    <a:pt x="12239" y="18208"/>
                  </a:lnTo>
                  <a:lnTo>
                    <a:pt x="12295" y="18373"/>
                  </a:lnTo>
                  <a:lnTo>
                    <a:pt x="12371" y="18449"/>
                  </a:lnTo>
                  <a:lnTo>
                    <a:pt x="12423" y="18427"/>
                  </a:lnTo>
                  <a:lnTo>
                    <a:pt x="12345" y="18366"/>
                  </a:lnTo>
                  <a:lnTo>
                    <a:pt x="12374" y="18284"/>
                  </a:lnTo>
                  <a:lnTo>
                    <a:pt x="12470" y="18286"/>
                  </a:lnTo>
                  <a:lnTo>
                    <a:pt x="12480" y="18168"/>
                  </a:lnTo>
                  <a:lnTo>
                    <a:pt x="12461" y="18116"/>
                  </a:lnTo>
                  <a:lnTo>
                    <a:pt x="12352" y="18114"/>
                  </a:lnTo>
                  <a:lnTo>
                    <a:pt x="12339" y="18042"/>
                  </a:lnTo>
                  <a:close/>
                  <a:moveTo>
                    <a:pt x="11803" y="18158"/>
                  </a:moveTo>
                  <a:lnTo>
                    <a:pt x="11620" y="18265"/>
                  </a:lnTo>
                  <a:lnTo>
                    <a:pt x="11403" y="18281"/>
                  </a:lnTo>
                  <a:lnTo>
                    <a:pt x="11167" y="18269"/>
                  </a:lnTo>
                  <a:lnTo>
                    <a:pt x="11021" y="18232"/>
                  </a:lnTo>
                  <a:lnTo>
                    <a:pt x="10861" y="18331"/>
                  </a:lnTo>
                  <a:lnTo>
                    <a:pt x="10820" y="18387"/>
                  </a:lnTo>
                  <a:lnTo>
                    <a:pt x="10726" y="18582"/>
                  </a:lnTo>
                  <a:lnTo>
                    <a:pt x="10701" y="18685"/>
                  </a:lnTo>
                  <a:lnTo>
                    <a:pt x="10623" y="18765"/>
                  </a:lnTo>
                  <a:lnTo>
                    <a:pt x="10680" y="18851"/>
                  </a:lnTo>
                  <a:lnTo>
                    <a:pt x="10760" y="18853"/>
                  </a:lnTo>
                  <a:lnTo>
                    <a:pt x="10788" y="18971"/>
                  </a:lnTo>
                  <a:lnTo>
                    <a:pt x="10736" y="19082"/>
                  </a:lnTo>
                  <a:lnTo>
                    <a:pt x="10815" y="19117"/>
                  </a:lnTo>
                  <a:lnTo>
                    <a:pt x="10935" y="19100"/>
                  </a:lnTo>
                  <a:lnTo>
                    <a:pt x="10926" y="18927"/>
                  </a:lnTo>
                  <a:lnTo>
                    <a:pt x="10911" y="18784"/>
                  </a:lnTo>
                  <a:lnTo>
                    <a:pt x="11036" y="18743"/>
                  </a:lnTo>
                  <a:lnTo>
                    <a:pt x="11022" y="18866"/>
                  </a:lnTo>
                  <a:lnTo>
                    <a:pt x="11157" y="18935"/>
                  </a:lnTo>
                  <a:lnTo>
                    <a:pt x="11133" y="18982"/>
                  </a:lnTo>
                  <a:lnTo>
                    <a:pt x="11179" y="19016"/>
                  </a:lnTo>
                  <a:lnTo>
                    <a:pt x="11362" y="18964"/>
                  </a:lnTo>
                  <a:lnTo>
                    <a:pt x="11271" y="19065"/>
                  </a:lnTo>
                  <a:lnTo>
                    <a:pt x="11345" y="19104"/>
                  </a:lnTo>
                  <a:lnTo>
                    <a:pt x="11445" y="19067"/>
                  </a:lnTo>
                  <a:lnTo>
                    <a:pt x="11446" y="18988"/>
                  </a:lnTo>
                  <a:lnTo>
                    <a:pt x="11280" y="18851"/>
                  </a:lnTo>
                  <a:lnTo>
                    <a:pt x="11313" y="18807"/>
                  </a:lnTo>
                  <a:lnTo>
                    <a:pt x="11137" y="18651"/>
                  </a:lnTo>
                  <a:lnTo>
                    <a:pt x="11302" y="18597"/>
                  </a:lnTo>
                  <a:lnTo>
                    <a:pt x="11384" y="18520"/>
                  </a:lnTo>
                  <a:lnTo>
                    <a:pt x="11465" y="18535"/>
                  </a:lnTo>
                  <a:lnTo>
                    <a:pt x="11480" y="18474"/>
                  </a:lnTo>
                  <a:lnTo>
                    <a:pt x="11132" y="18530"/>
                  </a:lnTo>
                  <a:lnTo>
                    <a:pt x="11029" y="18589"/>
                  </a:lnTo>
                  <a:lnTo>
                    <a:pt x="10861" y="18474"/>
                  </a:lnTo>
                  <a:lnTo>
                    <a:pt x="10888" y="18375"/>
                  </a:lnTo>
                  <a:lnTo>
                    <a:pt x="11052" y="18355"/>
                  </a:lnTo>
                  <a:lnTo>
                    <a:pt x="11366" y="18341"/>
                  </a:lnTo>
                  <a:lnTo>
                    <a:pt x="11546" y="18360"/>
                  </a:lnTo>
                  <a:lnTo>
                    <a:pt x="11687" y="18328"/>
                  </a:lnTo>
                  <a:lnTo>
                    <a:pt x="11837" y="18185"/>
                  </a:lnTo>
                  <a:lnTo>
                    <a:pt x="11803" y="18158"/>
                  </a:lnTo>
                  <a:close/>
                  <a:moveTo>
                    <a:pt x="15321" y="18210"/>
                  </a:moveTo>
                  <a:lnTo>
                    <a:pt x="15007" y="18237"/>
                  </a:lnTo>
                  <a:lnTo>
                    <a:pt x="14707" y="18237"/>
                  </a:lnTo>
                  <a:lnTo>
                    <a:pt x="14518" y="18262"/>
                  </a:lnTo>
                  <a:lnTo>
                    <a:pt x="14389" y="18250"/>
                  </a:lnTo>
                  <a:lnTo>
                    <a:pt x="14237" y="18242"/>
                  </a:lnTo>
                  <a:lnTo>
                    <a:pt x="14077" y="18279"/>
                  </a:lnTo>
                  <a:lnTo>
                    <a:pt x="13870" y="18400"/>
                  </a:lnTo>
                  <a:lnTo>
                    <a:pt x="13717" y="18563"/>
                  </a:lnTo>
                  <a:lnTo>
                    <a:pt x="13532" y="18523"/>
                  </a:lnTo>
                  <a:lnTo>
                    <a:pt x="13483" y="18326"/>
                  </a:lnTo>
                  <a:lnTo>
                    <a:pt x="13455" y="18284"/>
                  </a:lnTo>
                  <a:lnTo>
                    <a:pt x="13162" y="18279"/>
                  </a:lnTo>
                  <a:lnTo>
                    <a:pt x="13067" y="18334"/>
                  </a:lnTo>
                  <a:lnTo>
                    <a:pt x="12818" y="18402"/>
                  </a:lnTo>
                  <a:lnTo>
                    <a:pt x="12896" y="18456"/>
                  </a:lnTo>
                  <a:lnTo>
                    <a:pt x="13061" y="18456"/>
                  </a:lnTo>
                  <a:lnTo>
                    <a:pt x="13133" y="18520"/>
                  </a:lnTo>
                  <a:lnTo>
                    <a:pt x="13401" y="18477"/>
                  </a:lnTo>
                  <a:lnTo>
                    <a:pt x="13416" y="18508"/>
                  </a:lnTo>
                  <a:lnTo>
                    <a:pt x="13285" y="18528"/>
                  </a:lnTo>
                  <a:lnTo>
                    <a:pt x="13088" y="18604"/>
                  </a:lnTo>
                  <a:lnTo>
                    <a:pt x="13226" y="18644"/>
                  </a:lnTo>
                  <a:lnTo>
                    <a:pt x="13226" y="18696"/>
                  </a:lnTo>
                  <a:lnTo>
                    <a:pt x="13266" y="18735"/>
                  </a:lnTo>
                  <a:lnTo>
                    <a:pt x="13337" y="18713"/>
                  </a:lnTo>
                  <a:lnTo>
                    <a:pt x="13391" y="18644"/>
                  </a:lnTo>
                  <a:lnTo>
                    <a:pt x="13662" y="18708"/>
                  </a:lnTo>
                  <a:lnTo>
                    <a:pt x="13810" y="18688"/>
                  </a:lnTo>
                  <a:lnTo>
                    <a:pt x="14151" y="18717"/>
                  </a:lnTo>
                  <a:lnTo>
                    <a:pt x="14232" y="18796"/>
                  </a:lnTo>
                  <a:lnTo>
                    <a:pt x="14271" y="18912"/>
                  </a:lnTo>
                  <a:lnTo>
                    <a:pt x="14158" y="18969"/>
                  </a:lnTo>
                  <a:lnTo>
                    <a:pt x="14076" y="19078"/>
                  </a:lnTo>
                  <a:lnTo>
                    <a:pt x="14300" y="19023"/>
                  </a:lnTo>
                  <a:lnTo>
                    <a:pt x="14345" y="18981"/>
                  </a:lnTo>
                  <a:lnTo>
                    <a:pt x="14522" y="18957"/>
                  </a:lnTo>
                  <a:lnTo>
                    <a:pt x="14668" y="19008"/>
                  </a:lnTo>
                  <a:lnTo>
                    <a:pt x="14847" y="18964"/>
                  </a:lnTo>
                  <a:lnTo>
                    <a:pt x="14941" y="18954"/>
                  </a:lnTo>
                  <a:lnTo>
                    <a:pt x="15079" y="18875"/>
                  </a:lnTo>
                  <a:lnTo>
                    <a:pt x="15065" y="18799"/>
                  </a:lnTo>
                  <a:lnTo>
                    <a:pt x="15173" y="18730"/>
                  </a:lnTo>
                  <a:lnTo>
                    <a:pt x="15320" y="18651"/>
                  </a:lnTo>
                  <a:lnTo>
                    <a:pt x="15533" y="18627"/>
                  </a:lnTo>
                  <a:lnTo>
                    <a:pt x="15609" y="18696"/>
                  </a:lnTo>
                  <a:lnTo>
                    <a:pt x="15697" y="18723"/>
                  </a:lnTo>
                  <a:lnTo>
                    <a:pt x="15815" y="18747"/>
                  </a:lnTo>
                  <a:lnTo>
                    <a:pt x="15976" y="18700"/>
                  </a:lnTo>
                  <a:lnTo>
                    <a:pt x="16112" y="18658"/>
                  </a:lnTo>
                  <a:lnTo>
                    <a:pt x="16148" y="18669"/>
                  </a:lnTo>
                  <a:lnTo>
                    <a:pt x="16254" y="18619"/>
                  </a:lnTo>
                  <a:lnTo>
                    <a:pt x="16277" y="18580"/>
                  </a:lnTo>
                  <a:lnTo>
                    <a:pt x="16114" y="18604"/>
                  </a:lnTo>
                  <a:lnTo>
                    <a:pt x="16165" y="18563"/>
                  </a:lnTo>
                  <a:lnTo>
                    <a:pt x="16043" y="18594"/>
                  </a:lnTo>
                  <a:lnTo>
                    <a:pt x="16057" y="18541"/>
                  </a:lnTo>
                  <a:lnTo>
                    <a:pt x="15963" y="18582"/>
                  </a:lnTo>
                  <a:lnTo>
                    <a:pt x="15872" y="18503"/>
                  </a:lnTo>
                  <a:lnTo>
                    <a:pt x="15732" y="18483"/>
                  </a:lnTo>
                  <a:lnTo>
                    <a:pt x="15702" y="18417"/>
                  </a:lnTo>
                  <a:lnTo>
                    <a:pt x="15855" y="18350"/>
                  </a:lnTo>
                  <a:lnTo>
                    <a:pt x="15820" y="18301"/>
                  </a:lnTo>
                  <a:lnTo>
                    <a:pt x="15547" y="18326"/>
                  </a:lnTo>
                  <a:lnTo>
                    <a:pt x="15527" y="18264"/>
                  </a:lnTo>
                  <a:lnTo>
                    <a:pt x="15436" y="18235"/>
                  </a:lnTo>
                  <a:lnTo>
                    <a:pt x="15321" y="18210"/>
                  </a:lnTo>
                  <a:close/>
                  <a:moveTo>
                    <a:pt x="18161" y="18447"/>
                  </a:moveTo>
                  <a:lnTo>
                    <a:pt x="18122" y="18454"/>
                  </a:lnTo>
                  <a:lnTo>
                    <a:pt x="18055" y="18471"/>
                  </a:lnTo>
                  <a:lnTo>
                    <a:pt x="18028" y="18474"/>
                  </a:lnTo>
                  <a:lnTo>
                    <a:pt x="17989" y="18483"/>
                  </a:lnTo>
                  <a:lnTo>
                    <a:pt x="17935" y="18499"/>
                  </a:lnTo>
                  <a:lnTo>
                    <a:pt x="17882" y="18536"/>
                  </a:lnTo>
                  <a:lnTo>
                    <a:pt x="17883" y="18555"/>
                  </a:lnTo>
                  <a:lnTo>
                    <a:pt x="17934" y="18562"/>
                  </a:lnTo>
                  <a:lnTo>
                    <a:pt x="17988" y="18552"/>
                  </a:lnTo>
                  <a:lnTo>
                    <a:pt x="18052" y="18528"/>
                  </a:lnTo>
                  <a:lnTo>
                    <a:pt x="18104" y="18503"/>
                  </a:lnTo>
                  <a:lnTo>
                    <a:pt x="18161" y="18447"/>
                  </a:lnTo>
                  <a:close/>
                  <a:moveTo>
                    <a:pt x="12604" y="18666"/>
                  </a:moveTo>
                  <a:lnTo>
                    <a:pt x="12376" y="18696"/>
                  </a:lnTo>
                  <a:lnTo>
                    <a:pt x="12330" y="18769"/>
                  </a:lnTo>
                  <a:lnTo>
                    <a:pt x="12458" y="18760"/>
                  </a:lnTo>
                  <a:lnTo>
                    <a:pt x="12564" y="18740"/>
                  </a:lnTo>
                  <a:lnTo>
                    <a:pt x="12717" y="18732"/>
                  </a:lnTo>
                  <a:lnTo>
                    <a:pt x="12872" y="18764"/>
                  </a:lnTo>
                  <a:lnTo>
                    <a:pt x="12806" y="18678"/>
                  </a:lnTo>
                  <a:lnTo>
                    <a:pt x="12604" y="18666"/>
                  </a:lnTo>
                  <a:close/>
                  <a:moveTo>
                    <a:pt x="12163" y="18752"/>
                  </a:moveTo>
                  <a:lnTo>
                    <a:pt x="11975" y="18772"/>
                  </a:lnTo>
                  <a:lnTo>
                    <a:pt x="12010" y="18823"/>
                  </a:lnTo>
                  <a:lnTo>
                    <a:pt x="12140" y="18836"/>
                  </a:lnTo>
                  <a:lnTo>
                    <a:pt x="12209" y="18789"/>
                  </a:lnTo>
                  <a:lnTo>
                    <a:pt x="12163" y="18752"/>
                  </a:lnTo>
                  <a:close/>
                  <a:moveTo>
                    <a:pt x="17946" y="18802"/>
                  </a:moveTo>
                  <a:cubicBezTo>
                    <a:pt x="17938" y="18809"/>
                    <a:pt x="17931" y="18817"/>
                    <a:pt x="17924" y="18824"/>
                  </a:cubicBezTo>
                  <a:lnTo>
                    <a:pt x="17914" y="18824"/>
                  </a:lnTo>
                  <a:lnTo>
                    <a:pt x="17946" y="18802"/>
                  </a:lnTo>
                  <a:close/>
                  <a:moveTo>
                    <a:pt x="13537" y="18848"/>
                  </a:moveTo>
                  <a:lnTo>
                    <a:pt x="13497" y="18895"/>
                  </a:lnTo>
                  <a:lnTo>
                    <a:pt x="13463" y="18944"/>
                  </a:lnTo>
                  <a:lnTo>
                    <a:pt x="13476" y="19028"/>
                  </a:lnTo>
                  <a:lnTo>
                    <a:pt x="13574" y="18932"/>
                  </a:lnTo>
                  <a:lnTo>
                    <a:pt x="13576" y="18876"/>
                  </a:lnTo>
                  <a:lnTo>
                    <a:pt x="13537" y="18848"/>
                  </a:lnTo>
                  <a:close/>
                  <a:moveTo>
                    <a:pt x="8273" y="18920"/>
                  </a:moveTo>
                  <a:lnTo>
                    <a:pt x="8154" y="19009"/>
                  </a:lnTo>
                  <a:lnTo>
                    <a:pt x="8319" y="19048"/>
                  </a:lnTo>
                  <a:lnTo>
                    <a:pt x="8354" y="19102"/>
                  </a:lnTo>
                  <a:lnTo>
                    <a:pt x="8687" y="19201"/>
                  </a:lnTo>
                  <a:lnTo>
                    <a:pt x="8762" y="19198"/>
                  </a:lnTo>
                  <a:lnTo>
                    <a:pt x="8896" y="19228"/>
                  </a:lnTo>
                  <a:lnTo>
                    <a:pt x="9110" y="19297"/>
                  </a:lnTo>
                  <a:lnTo>
                    <a:pt x="9283" y="19336"/>
                  </a:lnTo>
                  <a:lnTo>
                    <a:pt x="9475" y="19365"/>
                  </a:lnTo>
                  <a:lnTo>
                    <a:pt x="9642" y="19375"/>
                  </a:lnTo>
                  <a:lnTo>
                    <a:pt x="9846" y="19435"/>
                  </a:lnTo>
                  <a:lnTo>
                    <a:pt x="10056" y="19405"/>
                  </a:lnTo>
                  <a:lnTo>
                    <a:pt x="9827" y="19326"/>
                  </a:lnTo>
                  <a:lnTo>
                    <a:pt x="9549" y="19282"/>
                  </a:lnTo>
                  <a:lnTo>
                    <a:pt x="9480" y="19203"/>
                  </a:lnTo>
                  <a:lnTo>
                    <a:pt x="9137" y="19112"/>
                  </a:lnTo>
                  <a:lnTo>
                    <a:pt x="9097" y="19154"/>
                  </a:lnTo>
                  <a:lnTo>
                    <a:pt x="8745" y="19097"/>
                  </a:lnTo>
                  <a:lnTo>
                    <a:pt x="8719" y="19053"/>
                  </a:lnTo>
                  <a:lnTo>
                    <a:pt x="8642" y="19033"/>
                  </a:lnTo>
                  <a:lnTo>
                    <a:pt x="8494" y="18964"/>
                  </a:lnTo>
                  <a:lnTo>
                    <a:pt x="8273" y="18920"/>
                  </a:lnTo>
                  <a:close/>
                  <a:moveTo>
                    <a:pt x="17420" y="19141"/>
                  </a:moveTo>
                  <a:lnTo>
                    <a:pt x="17378" y="19161"/>
                  </a:lnTo>
                  <a:lnTo>
                    <a:pt x="17301" y="19211"/>
                  </a:lnTo>
                  <a:lnTo>
                    <a:pt x="17171" y="19296"/>
                  </a:lnTo>
                  <a:lnTo>
                    <a:pt x="17089" y="19353"/>
                  </a:lnTo>
                  <a:lnTo>
                    <a:pt x="17069" y="19344"/>
                  </a:lnTo>
                  <a:lnTo>
                    <a:pt x="17005" y="19403"/>
                  </a:lnTo>
                  <a:lnTo>
                    <a:pt x="16894" y="19482"/>
                  </a:lnTo>
                  <a:lnTo>
                    <a:pt x="16804" y="19526"/>
                  </a:lnTo>
                  <a:lnTo>
                    <a:pt x="16653" y="19600"/>
                  </a:lnTo>
                  <a:lnTo>
                    <a:pt x="16540" y="19671"/>
                  </a:lnTo>
                  <a:lnTo>
                    <a:pt x="16469" y="19713"/>
                  </a:lnTo>
                  <a:lnTo>
                    <a:pt x="16392" y="19777"/>
                  </a:lnTo>
                  <a:lnTo>
                    <a:pt x="16370" y="19811"/>
                  </a:lnTo>
                  <a:lnTo>
                    <a:pt x="16281" y="19883"/>
                  </a:lnTo>
                  <a:lnTo>
                    <a:pt x="16301" y="19885"/>
                  </a:lnTo>
                  <a:lnTo>
                    <a:pt x="16422" y="19827"/>
                  </a:lnTo>
                  <a:lnTo>
                    <a:pt x="16633" y="19708"/>
                  </a:lnTo>
                  <a:lnTo>
                    <a:pt x="16708" y="19654"/>
                  </a:lnTo>
                  <a:lnTo>
                    <a:pt x="16809" y="19588"/>
                  </a:lnTo>
                  <a:lnTo>
                    <a:pt x="16936" y="19504"/>
                  </a:lnTo>
                  <a:lnTo>
                    <a:pt x="17040" y="19439"/>
                  </a:lnTo>
                  <a:lnTo>
                    <a:pt x="17151" y="19373"/>
                  </a:lnTo>
                  <a:lnTo>
                    <a:pt x="17210" y="19333"/>
                  </a:lnTo>
                  <a:lnTo>
                    <a:pt x="17277" y="19294"/>
                  </a:lnTo>
                  <a:lnTo>
                    <a:pt x="17383" y="19216"/>
                  </a:lnTo>
                  <a:lnTo>
                    <a:pt x="17360" y="19220"/>
                  </a:lnTo>
                  <a:lnTo>
                    <a:pt x="17338" y="19220"/>
                  </a:lnTo>
                  <a:lnTo>
                    <a:pt x="17439" y="19144"/>
                  </a:lnTo>
                  <a:lnTo>
                    <a:pt x="17420" y="19141"/>
                  </a:lnTo>
                  <a:close/>
                  <a:moveTo>
                    <a:pt x="12143" y="19361"/>
                  </a:moveTo>
                  <a:lnTo>
                    <a:pt x="12086" y="19380"/>
                  </a:lnTo>
                  <a:lnTo>
                    <a:pt x="11956" y="19393"/>
                  </a:lnTo>
                  <a:lnTo>
                    <a:pt x="11797" y="19429"/>
                  </a:lnTo>
                  <a:lnTo>
                    <a:pt x="11775" y="19455"/>
                  </a:lnTo>
                  <a:lnTo>
                    <a:pt x="11591" y="19509"/>
                  </a:lnTo>
                  <a:lnTo>
                    <a:pt x="11510" y="19580"/>
                  </a:lnTo>
                  <a:lnTo>
                    <a:pt x="11494" y="19617"/>
                  </a:lnTo>
                  <a:lnTo>
                    <a:pt x="11515" y="19629"/>
                  </a:lnTo>
                  <a:lnTo>
                    <a:pt x="11674" y="19597"/>
                  </a:lnTo>
                  <a:lnTo>
                    <a:pt x="11795" y="19509"/>
                  </a:lnTo>
                  <a:lnTo>
                    <a:pt x="11951" y="19467"/>
                  </a:lnTo>
                  <a:lnTo>
                    <a:pt x="12145" y="19405"/>
                  </a:lnTo>
                  <a:lnTo>
                    <a:pt x="12214" y="19368"/>
                  </a:lnTo>
                  <a:lnTo>
                    <a:pt x="12143" y="19361"/>
                  </a:lnTo>
                  <a:close/>
                  <a:moveTo>
                    <a:pt x="11394" y="19386"/>
                  </a:moveTo>
                  <a:lnTo>
                    <a:pt x="11226" y="19432"/>
                  </a:lnTo>
                  <a:lnTo>
                    <a:pt x="11103" y="19444"/>
                  </a:lnTo>
                  <a:lnTo>
                    <a:pt x="10987" y="19412"/>
                  </a:lnTo>
                  <a:lnTo>
                    <a:pt x="10839" y="19435"/>
                  </a:lnTo>
                  <a:lnTo>
                    <a:pt x="10840" y="19476"/>
                  </a:lnTo>
                  <a:lnTo>
                    <a:pt x="11086" y="19487"/>
                  </a:lnTo>
                  <a:lnTo>
                    <a:pt x="11366" y="19449"/>
                  </a:lnTo>
                  <a:lnTo>
                    <a:pt x="11394" y="19386"/>
                  </a:lnTo>
                  <a:close/>
                  <a:moveTo>
                    <a:pt x="10463" y="19392"/>
                  </a:moveTo>
                  <a:lnTo>
                    <a:pt x="10415" y="19429"/>
                  </a:lnTo>
                  <a:lnTo>
                    <a:pt x="10312" y="19427"/>
                  </a:lnTo>
                  <a:lnTo>
                    <a:pt x="10250" y="19487"/>
                  </a:lnTo>
                  <a:lnTo>
                    <a:pt x="10349" y="19493"/>
                  </a:lnTo>
                  <a:lnTo>
                    <a:pt x="10477" y="19481"/>
                  </a:lnTo>
                  <a:lnTo>
                    <a:pt x="10692" y="19464"/>
                  </a:lnTo>
                  <a:lnTo>
                    <a:pt x="10645" y="19415"/>
                  </a:lnTo>
                  <a:lnTo>
                    <a:pt x="10531" y="19422"/>
                  </a:lnTo>
                  <a:lnTo>
                    <a:pt x="10463" y="19392"/>
                  </a:lnTo>
                  <a:close/>
                  <a:moveTo>
                    <a:pt x="10835" y="19536"/>
                  </a:moveTo>
                  <a:lnTo>
                    <a:pt x="10662" y="19556"/>
                  </a:lnTo>
                  <a:lnTo>
                    <a:pt x="10908" y="19632"/>
                  </a:lnTo>
                  <a:lnTo>
                    <a:pt x="10987" y="19629"/>
                  </a:lnTo>
                  <a:lnTo>
                    <a:pt x="10997" y="19600"/>
                  </a:lnTo>
                  <a:lnTo>
                    <a:pt x="10933" y="19568"/>
                  </a:lnTo>
                  <a:lnTo>
                    <a:pt x="10835" y="19536"/>
                  </a:lnTo>
                  <a:close/>
                </a:path>
              </a:pathLst>
            </a:custGeom>
            <a:solidFill>
              <a:schemeClr val="accent1"/>
            </a:solidFill>
            <a:ln w="12700" cap="flat">
              <a:noFill/>
              <a:miter lim="400000"/>
            </a:ln>
            <a:effectLst/>
          </p:spPr>
          <p:txBody>
            <a:bodyPr wrap="square" lIns="50800" tIns="50800" rIns="50800" bIns="50800" numCol="1" anchor="ctr">
              <a:noAutofit/>
            </a:bodyPr>
            <a:lstStyle/>
            <a:p>
              <a:pPr algn="ctr">
                <a:lnSpc>
                  <a:spcPct val="80000"/>
                </a:lnSpc>
                <a:spcBef>
                  <a:spcPts val="0"/>
                </a:spcBef>
                <a:defRPr sz="2800" cap="all">
                  <a:solidFill>
                    <a:srgbClr val="FFFFFF"/>
                  </a:solidFill>
                  <a:latin typeface="+mn-lt"/>
                  <a:ea typeface="+mn-ea"/>
                  <a:cs typeface="+mn-cs"/>
                  <a:sym typeface="DIN Condensed"/>
                </a:defRPr>
              </a:pPr>
              <a:endParaRPr/>
            </a:p>
          </p:txBody>
        </p:sp>
      </p:grpSp>
    </p:spTree>
    <p:extLst>
      <p:ext uri="{BB962C8B-B14F-4D97-AF65-F5344CB8AC3E}">
        <p14:creationId xmlns:p14="http://schemas.microsoft.com/office/powerpoint/2010/main" val="22862458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206">
                                            <p:bg/>
                                          </p:spTgt>
                                        </p:tgtEl>
                                        <p:attrNameLst>
                                          <p:attrName>style.visibility</p:attrName>
                                        </p:attrNameLst>
                                      </p:cBhvr>
                                      <p:to>
                                        <p:strVal val="visible"/>
                                      </p:to>
                                    </p:set>
                                    <p:anim calcmode="lin" valueType="num">
                                      <p:cBhvr>
                                        <p:cTn id="7" dur="750" fill="hold"/>
                                        <p:tgtEl>
                                          <p:spTgt spid="206">
                                            <p:bg/>
                                          </p:spTgt>
                                        </p:tgtEl>
                                        <p:attrNameLst>
                                          <p:attrName>ppt_w</p:attrName>
                                        </p:attrNameLst>
                                      </p:cBhvr>
                                      <p:tavLst>
                                        <p:tav tm="0">
                                          <p:val>
                                            <p:fltVal val="0"/>
                                          </p:val>
                                        </p:tav>
                                        <p:tav tm="100000">
                                          <p:val>
                                            <p:strVal val="#ppt_w"/>
                                          </p:val>
                                        </p:tav>
                                      </p:tavLst>
                                    </p:anim>
                                    <p:anim calcmode="lin" valueType="num">
                                      <p:cBhvr>
                                        <p:cTn id="8" dur="750" fill="hold"/>
                                        <p:tgtEl>
                                          <p:spTgt spid="206">
                                            <p:bg/>
                                          </p:spTgt>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iterate>
                                    <p:tmAbs val="0"/>
                                  </p:iterate>
                                  <p:childTnLst>
                                    <p:set>
                                      <p:cBhvr>
                                        <p:cTn id="10" fill="hold"/>
                                        <p:tgtEl>
                                          <p:spTgt spid="206">
                                            <p:txEl>
                                              <p:pRg st="0" end="0"/>
                                            </p:txEl>
                                          </p:spTgt>
                                        </p:tgtEl>
                                        <p:attrNameLst>
                                          <p:attrName>style.visibility</p:attrName>
                                        </p:attrNameLst>
                                      </p:cBhvr>
                                      <p:to>
                                        <p:strVal val="visible"/>
                                      </p:to>
                                    </p:set>
                                    <p:anim calcmode="lin" valueType="num">
                                      <p:cBhvr>
                                        <p:cTn id="11" dur="750" fill="hold"/>
                                        <p:tgtEl>
                                          <p:spTgt spid="206">
                                            <p:txEl>
                                              <p:pRg st="0" end="0"/>
                                            </p:txEl>
                                          </p:spTgt>
                                        </p:tgtEl>
                                        <p:attrNameLst>
                                          <p:attrName>ppt_w</p:attrName>
                                        </p:attrNameLst>
                                      </p:cBhvr>
                                      <p:tavLst>
                                        <p:tav tm="0">
                                          <p:val>
                                            <p:fltVal val="0"/>
                                          </p:val>
                                        </p:tav>
                                        <p:tav tm="100000">
                                          <p:val>
                                            <p:strVal val="#ppt_w"/>
                                          </p:val>
                                        </p:tav>
                                      </p:tavLst>
                                    </p:anim>
                                    <p:anim calcmode="lin" valueType="num">
                                      <p:cBhvr>
                                        <p:cTn id="12" dur="750" fill="hold"/>
                                        <p:tgtEl>
                                          <p:spTgt spid="20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iterate>
                                    <p:tmAbs val="0"/>
                                  </p:iterate>
                                  <p:childTnLst>
                                    <p:set>
                                      <p:cBhvr>
                                        <p:cTn id="14" fill="hold"/>
                                        <p:tgtEl>
                                          <p:spTgt spid="206">
                                            <p:txEl>
                                              <p:pRg st="2" end="2"/>
                                            </p:txEl>
                                          </p:spTgt>
                                        </p:tgtEl>
                                        <p:attrNameLst>
                                          <p:attrName>style.visibility</p:attrName>
                                        </p:attrNameLst>
                                      </p:cBhvr>
                                      <p:to>
                                        <p:strVal val="visible"/>
                                      </p:to>
                                    </p:set>
                                    <p:anim calcmode="lin" valueType="num">
                                      <p:cBhvr>
                                        <p:cTn id="15" dur="750" fill="hold"/>
                                        <p:tgtEl>
                                          <p:spTgt spid="206">
                                            <p:txEl>
                                              <p:pRg st="2" end="2"/>
                                            </p:txEl>
                                          </p:spTgt>
                                        </p:tgtEl>
                                        <p:attrNameLst>
                                          <p:attrName>ppt_w</p:attrName>
                                        </p:attrNameLst>
                                      </p:cBhvr>
                                      <p:tavLst>
                                        <p:tav tm="0">
                                          <p:val>
                                            <p:fltVal val="0"/>
                                          </p:val>
                                        </p:tav>
                                        <p:tav tm="100000">
                                          <p:val>
                                            <p:strVal val="#ppt_w"/>
                                          </p:val>
                                        </p:tav>
                                      </p:tavLst>
                                    </p:anim>
                                    <p:anim calcmode="lin" valueType="num">
                                      <p:cBhvr>
                                        <p:cTn id="16" dur="750" fill="hold"/>
                                        <p:tgtEl>
                                          <p:spTgt spid="20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0" build="p" bldLvl="5" animBg="1" advAuto="0"/>
    </p:bldLst>
  </p:timing>
</p:sld>
</file>

<file path=ppt/theme/theme1.xml><?xml version="1.0" encoding="utf-8"?>
<a:theme xmlns:a="http://schemas.openxmlformats.org/drawingml/2006/main" name="New_Template7">
  <a:themeElements>
    <a:clrScheme name="New_Template7">
      <a:dk1>
        <a:srgbClr val="222222"/>
      </a:dk1>
      <a:lt1>
        <a:srgbClr val="838787"/>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7">
  <a:themeElements>
    <a:clrScheme name="New_Template7">
      <a:dk1>
        <a:srgbClr val="000000"/>
      </a:dk1>
      <a:lt1>
        <a:srgbClr val="FFFFFF"/>
      </a:lt1>
      <a:dk2>
        <a:srgbClr val="222222"/>
      </a:dk2>
      <a:lt2>
        <a:srgbClr val="A6AAA9"/>
      </a:lt2>
      <a:accent1>
        <a:srgbClr val="34A5DA"/>
      </a:accent1>
      <a:accent2>
        <a:srgbClr val="3F969A"/>
      </a:accent2>
      <a:accent3>
        <a:srgbClr val="8ABE5E"/>
      </a:accent3>
      <a:accent4>
        <a:srgbClr val="FDCB56"/>
      </a:accent4>
      <a:accent5>
        <a:srgbClr val="E42832"/>
      </a:accent5>
      <a:accent6>
        <a:srgbClr val="C52060"/>
      </a:accent6>
      <a:hlink>
        <a:srgbClr val="0000FF"/>
      </a:hlink>
      <a:folHlink>
        <a:srgbClr val="FF00FF"/>
      </a:folHlink>
    </a:clrScheme>
    <a:fontScheme name="New_Template7">
      <a:majorFont>
        <a:latin typeface="DIN Condensed"/>
        <a:ea typeface="DIN Condensed"/>
        <a:cs typeface="DIN Condensed"/>
      </a:majorFont>
      <a:minorFont>
        <a:latin typeface="DIN Condensed"/>
        <a:ea typeface="DIN Condensed"/>
        <a:cs typeface="DIN Condensed"/>
      </a:minorFont>
    </a:fontScheme>
    <a:fmtScheme name="New_Templat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80000"/>
          </a:lnSpc>
          <a:spcBef>
            <a:spcPts val="0"/>
          </a:spcBef>
          <a:spcAft>
            <a:spcPts val="0"/>
          </a:spcAft>
          <a:buClrTx/>
          <a:buSzTx/>
          <a:buFontTx/>
          <a:buNone/>
          <a:tabLst/>
          <a:defRPr kumimoji="0" sz="2800" b="0" i="0" u="none" strike="noStrike" cap="all" spc="0" normalizeH="0" baseline="0">
            <a:ln>
              <a:noFill/>
            </a:ln>
            <a:solidFill>
              <a:srgbClr val="FFFFFF"/>
            </a:solidFill>
            <a:effectLst/>
            <a:uFillTx/>
            <a:latin typeface="+mn-lt"/>
            <a:ea typeface="+mn-ea"/>
            <a:cs typeface="+mn-cs"/>
            <a:sym typeface="DIN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2400"/>
          </a:spcBef>
          <a:spcAft>
            <a:spcPts val="0"/>
          </a:spcAft>
          <a:buClrTx/>
          <a:buSzTx/>
          <a:buFontTx/>
          <a:buNone/>
          <a:tabLst/>
          <a:defRPr kumimoji="0" sz="2000" b="0" i="0" u="none" strike="noStrike" cap="none" spc="0" normalizeH="0" baseline="0">
            <a:ln>
              <a:noFill/>
            </a:ln>
            <a:solidFill>
              <a:srgbClr val="838787"/>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TotalTime>
  <Words>252</Words>
  <Application>Microsoft Office PowerPoint</Application>
  <PresentationFormat>Custom</PresentationFormat>
  <Paragraphs>33</Paragraphs>
  <Slides>15</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Avenir Next</vt:lpstr>
      <vt:lpstr>Avenir Next Medium</vt:lpstr>
      <vt:lpstr>DIN Alternate</vt:lpstr>
      <vt:lpstr>DIN Condensed</vt:lpstr>
      <vt:lpstr>Helvetica</vt:lpstr>
      <vt:lpstr>Helvetica Neue</vt:lpstr>
      <vt:lpstr>New_Template7</vt:lpstr>
      <vt:lpstr>WHY?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dc:title>
  <cp:lastModifiedBy>Office</cp:lastModifiedBy>
  <cp:revision>5</cp:revision>
  <dcterms:modified xsi:type="dcterms:W3CDTF">2019-01-27T17:48:30Z</dcterms:modified>
</cp:coreProperties>
</file>