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57" r:id="rId3"/>
    <p:sldId id="383" r:id="rId4"/>
    <p:sldId id="310" r:id="rId5"/>
    <p:sldId id="384" r:id="rId6"/>
    <p:sldId id="385" r:id="rId7"/>
    <p:sldId id="389" r:id="rId8"/>
    <p:sldId id="386" r:id="rId9"/>
    <p:sldId id="395" r:id="rId10"/>
    <p:sldId id="390" r:id="rId11"/>
    <p:sldId id="387" r:id="rId12"/>
    <p:sldId id="399" r:id="rId13"/>
    <p:sldId id="398" r:id="rId14"/>
    <p:sldId id="396" r:id="rId15"/>
    <p:sldId id="391" r:id="rId16"/>
    <p:sldId id="388" r:id="rId17"/>
    <p:sldId id="392" r:id="rId18"/>
    <p:sldId id="394" r:id="rId19"/>
    <p:sldId id="393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607099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086117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806520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215741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551176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852469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2018-08-23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127676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2018-08-23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71465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2018-08-23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160688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732246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288677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02D71-1AAB-4562-B3B0-2D92619E22A8}" type="datetimeFigureOut">
              <a:rPr lang="en-CA" smtClean="0"/>
              <a:t>2018-08-23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29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84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2767280"/>
            <a:ext cx="85386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Prayer #2</a:t>
            </a:r>
            <a:endParaRPr lang="en-CA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29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And I pray that you, being rooted and established in love, </a:t>
            </a:r>
            <a:r>
              <a:rPr lang="en-CA" sz="3600" b="1" baseline="30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18</a:t>
            </a:r>
            <a:r>
              <a:rPr lang="en-CA" sz="36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may have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power 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[</a:t>
            </a:r>
            <a:r>
              <a:rPr lang="en-CA" sz="3600" i="1" dirty="0" err="1" smtClean="0">
                <a:solidFill>
                  <a:srgbClr val="FFFF00"/>
                </a:solidFill>
                <a:latin typeface="Gill Sans MT" panose="020B0502020104020203" pitchFamily="34" charset="0"/>
              </a:rPr>
              <a:t>exischyo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], 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together with all the Lord’s holy people, to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grasp 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[</a:t>
            </a:r>
            <a:r>
              <a:rPr lang="en-CA" sz="3600" i="1" dirty="0" err="1" smtClean="0">
                <a:solidFill>
                  <a:srgbClr val="FFFF00"/>
                </a:solidFill>
                <a:latin typeface="Gill Sans MT" panose="020B0502020104020203" pitchFamily="34" charset="0"/>
              </a:rPr>
              <a:t>katalambano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] 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how wide and long and high and deep is the love of Christ, </a:t>
            </a:r>
            <a:r>
              <a:rPr lang="en-CA" sz="36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19 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and to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know this 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love that surpasses knowledge—that you may be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filled </a:t>
            </a:r>
            <a:r>
              <a:rPr lang="en-CA" sz="3600" dirty="0">
                <a:solidFill>
                  <a:srgbClr val="FFFF00"/>
                </a:solidFill>
                <a:latin typeface="Gill Sans MT" panose="020B0502020104020203" pitchFamily="34" charset="0"/>
              </a:rPr>
              <a:t>[</a:t>
            </a:r>
            <a:r>
              <a:rPr lang="en-CA" sz="3600" i="1" dirty="0" err="1">
                <a:solidFill>
                  <a:srgbClr val="FFFF00"/>
                </a:solidFill>
                <a:latin typeface="Gill Sans MT" panose="020B0502020104020203" pitchFamily="34" charset="0"/>
              </a:rPr>
              <a:t>pleroo</a:t>
            </a:r>
            <a:r>
              <a:rPr lang="en-CA" sz="3600" dirty="0">
                <a:solidFill>
                  <a:srgbClr val="FFFF00"/>
                </a:solidFill>
                <a:latin typeface="Gill Sans MT" panose="020B0502020104020203" pitchFamily="34" charset="0"/>
              </a:rPr>
              <a:t>]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to 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the measure of all the fullness of God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3177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25065"/>
            <a:ext cx="7907628" cy="68329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5764" y="4005329"/>
            <a:ext cx="4572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75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exischyo</a:t>
            </a:r>
            <a:endParaRPr lang="en-CA" sz="75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1764" y="4967561"/>
            <a:ext cx="4931158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75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katalambano</a:t>
            </a:r>
            <a:endParaRPr lang="en-CA" sz="7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5797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And I pray that you, being rooted and established in love, </a:t>
            </a:r>
            <a:r>
              <a:rPr lang="en-CA" sz="3600" b="1" baseline="30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18</a:t>
            </a:r>
            <a:r>
              <a:rPr lang="en-CA" sz="36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may have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power 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[</a:t>
            </a:r>
            <a:r>
              <a:rPr lang="en-CA" sz="3600" i="1" dirty="0" err="1" smtClean="0">
                <a:solidFill>
                  <a:srgbClr val="FFFF00"/>
                </a:solidFill>
                <a:latin typeface="Gill Sans MT" panose="020B0502020104020203" pitchFamily="34" charset="0"/>
              </a:rPr>
              <a:t>exischyo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], 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together with all the Lord’s holy people, to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grasp 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[</a:t>
            </a:r>
            <a:r>
              <a:rPr lang="en-CA" sz="3600" i="1" dirty="0" err="1" smtClean="0">
                <a:solidFill>
                  <a:srgbClr val="FFFF00"/>
                </a:solidFill>
                <a:latin typeface="Gill Sans MT" panose="020B0502020104020203" pitchFamily="34" charset="0"/>
              </a:rPr>
              <a:t>katalambano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] 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how wide and long and high and deep is the love of Christ, </a:t>
            </a:r>
            <a:r>
              <a:rPr lang="en-CA" sz="36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19 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and to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know this 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love that surpasses knowledge—that you may be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filled </a:t>
            </a:r>
            <a:r>
              <a:rPr lang="en-CA" sz="3600" dirty="0">
                <a:solidFill>
                  <a:srgbClr val="FFFF00"/>
                </a:solidFill>
                <a:latin typeface="Gill Sans MT" panose="020B0502020104020203" pitchFamily="34" charset="0"/>
              </a:rPr>
              <a:t>[</a:t>
            </a:r>
            <a:r>
              <a:rPr lang="en-CA" sz="3600" i="1" dirty="0" err="1">
                <a:solidFill>
                  <a:srgbClr val="FFFF00"/>
                </a:solidFill>
                <a:latin typeface="Gill Sans MT" panose="020B0502020104020203" pitchFamily="34" charset="0"/>
              </a:rPr>
              <a:t>pleroo</a:t>
            </a:r>
            <a:r>
              <a:rPr lang="en-CA" sz="3600" dirty="0">
                <a:solidFill>
                  <a:srgbClr val="FFFF00"/>
                </a:solidFill>
                <a:latin typeface="Gill Sans MT" panose="020B0502020104020203" pitchFamily="34" charset="0"/>
              </a:rPr>
              <a:t>]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to 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the measure of all the fullness of God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425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b Evans could feed hungry travelers â 614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952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70389" y="256436"/>
            <a:ext cx="240322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7500" i="1" dirty="0" err="1">
                <a:latin typeface="Gill Sans MT" panose="020B0502020104020203" pitchFamily="34" charset="0"/>
              </a:rPr>
              <a:t>pleroo</a:t>
            </a:r>
            <a:endParaRPr lang="en-CA" sz="7500" dirty="0"/>
          </a:p>
        </p:txBody>
      </p:sp>
    </p:spTree>
    <p:extLst>
      <p:ext uri="{BB962C8B-B14F-4D97-AF65-F5344CB8AC3E}">
        <p14:creationId xmlns:p14="http://schemas.microsoft.com/office/powerpoint/2010/main" val="320178701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2767280"/>
            <a:ext cx="85386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An Exuberant Doxology</a:t>
            </a:r>
            <a:endParaRPr lang="en-CA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69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20 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Now to him who is able to do immeasurably more than all we ask or</a:t>
            </a:r>
          </a:p>
          <a:p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imagine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, according to his power 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[</a:t>
            </a:r>
            <a:r>
              <a:rPr lang="en-CA" sz="3600" i="1" dirty="0" err="1" smtClean="0">
                <a:solidFill>
                  <a:srgbClr val="FFFF00"/>
                </a:solidFill>
                <a:latin typeface="Gill Sans MT" panose="020B0502020104020203" pitchFamily="34" charset="0"/>
              </a:rPr>
              <a:t>dynamis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]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that 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is at work 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[</a:t>
            </a:r>
            <a:r>
              <a:rPr lang="en-CA" sz="3600" i="1" dirty="0" err="1" smtClean="0">
                <a:solidFill>
                  <a:srgbClr val="FFFF00"/>
                </a:solidFill>
                <a:latin typeface="Gill Sans MT" panose="020B0502020104020203" pitchFamily="34" charset="0"/>
              </a:rPr>
              <a:t>energeo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]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within 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us, </a:t>
            </a:r>
            <a:r>
              <a:rPr lang="en-CA" sz="36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21 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to him be glory in the church and in Christ Jesus throughout all generations, for ever and ever! Amen.</a:t>
            </a:r>
          </a:p>
        </p:txBody>
      </p:sp>
    </p:spTree>
    <p:extLst>
      <p:ext uri="{BB962C8B-B14F-4D97-AF65-F5344CB8AC3E}">
        <p14:creationId xmlns:p14="http://schemas.microsoft.com/office/powerpoint/2010/main" val="1818025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2767280"/>
            <a:ext cx="85386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Applying the Text</a:t>
            </a:r>
            <a:endParaRPr lang="en-CA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12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2536448"/>
            <a:ext cx="85386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Prioritize the centre and not the circumference.</a:t>
            </a:r>
            <a:endParaRPr lang="en-CA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96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2767280"/>
            <a:ext cx="85386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Pray these prayers!</a:t>
            </a:r>
            <a:endParaRPr lang="en-CA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79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2767280"/>
            <a:ext cx="85386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Ephesians </a:t>
            </a:r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3:14-21</a:t>
            </a:r>
            <a:endParaRPr lang="en-CA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44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52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14 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For this reason I kneel before the Father, </a:t>
            </a:r>
            <a:r>
              <a:rPr lang="en-CA" sz="36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15 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from whom every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family</a:t>
            </a:r>
            <a:r>
              <a:rPr lang="en-CA" sz="36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 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heaven and on earth derives its name. </a:t>
            </a:r>
            <a:r>
              <a:rPr lang="en-CA" sz="36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16 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I pray that out of his glorious riches he may strengthen you with power through his Spirit in your inner being, </a:t>
            </a:r>
            <a:r>
              <a:rPr lang="en-CA" sz="36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17 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so that Christ may dwell in your hearts through faith. And I pray that you, being rooted and established in love, </a:t>
            </a:r>
          </a:p>
        </p:txBody>
      </p:sp>
    </p:spTree>
    <p:extLst>
      <p:ext uri="{BB962C8B-B14F-4D97-AF65-F5344CB8AC3E}">
        <p14:creationId xmlns:p14="http://schemas.microsoft.com/office/powerpoint/2010/main" val="1599385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baseline="30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18</a:t>
            </a:r>
            <a:r>
              <a:rPr lang="en-CA" sz="36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may have power, together with all the Lord’s holy people, to grasp how wide and long and high and deep is the love of Christ, </a:t>
            </a:r>
            <a:r>
              <a:rPr lang="en-CA" sz="36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19 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and to know this love that surpasses knowledge—that you may be filled to the measure of all the fullness of God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</a:p>
          <a:p>
            <a:r>
              <a:rPr lang="en-CA" sz="3600" b="1" baseline="30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20 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Now to him who is able to do immeasurably more than all we ask or</a:t>
            </a:r>
            <a:endParaRPr lang="en-CA" sz="3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35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imagine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, according to his power that is at work within us, </a:t>
            </a:r>
            <a:r>
              <a:rPr lang="en-CA" sz="36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21 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to him be glory in the church and in Christ Jesus throughout all generations, for ever and ever! Amen.</a:t>
            </a:r>
          </a:p>
        </p:txBody>
      </p:sp>
    </p:spTree>
    <p:extLst>
      <p:ext uri="{BB962C8B-B14F-4D97-AF65-F5344CB8AC3E}">
        <p14:creationId xmlns:p14="http://schemas.microsoft.com/office/powerpoint/2010/main" val="227853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2767280"/>
            <a:ext cx="85386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Two Prayers for Power</a:t>
            </a:r>
            <a:endParaRPr lang="en-CA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02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2767280"/>
            <a:ext cx="85386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Prayer #1</a:t>
            </a:r>
            <a:endParaRPr lang="en-CA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57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baseline="30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16</a:t>
            </a:r>
            <a:r>
              <a:rPr lang="en-CA" sz="36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I pray that out of his glorious riches he may strengthen you with power 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[</a:t>
            </a:r>
            <a:r>
              <a:rPr lang="en-CA" sz="3600" i="1" dirty="0" err="1" smtClean="0">
                <a:solidFill>
                  <a:srgbClr val="FFFF00"/>
                </a:solidFill>
                <a:latin typeface="Gill Sans MT" panose="020B0502020104020203" pitchFamily="34" charset="0"/>
              </a:rPr>
              <a:t>dynamis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]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through 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his Spirit in your inner being, </a:t>
            </a:r>
            <a:r>
              <a:rPr lang="en-CA" sz="3600" b="1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17 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so that Christ may </a:t>
            </a:r>
            <a:r>
              <a:rPr lang="en-CA" sz="3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dwell 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[</a:t>
            </a:r>
            <a:r>
              <a:rPr lang="en-CA" sz="3600" i="1" dirty="0" err="1" smtClean="0">
                <a:solidFill>
                  <a:srgbClr val="FFFF00"/>
                </a:solidFill>
                <a:latin typeface="Gill Sans MT" panose="020B0502020104020203" pitchFamily="34" charset="0"/>
              </a:rPr>
              <a:t>katoikeo</a:t>
            </a:r>
            <a:r>
              <a:rPr lang="en-CA" sz="36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] </a:t>
            </a:r>
            <a:r>
              <a:rPr lang="en-CA" sz="3600" dirty="0">
                <a:solidFill>
                  <a:schemeClr val="bg1"/>
                </a:solidFill>
                <a:latin typeface="Gill Sans MT" panose="020B0502020104020203" pitchFamily="34" charset="0"/>
              </a:rPr>
              <a:t>in your hearts through faith. </a:t>
            </a:r>
          </a:p>
        </p:txBody>
      </p:sp>
    </p:spTree>
    <p:extLst>
      <p:ext uri="{BB962C8B-B14F-4D97-AF65-F5344CB8AC3E}">
        <p14:creationId xmlns:p14="http://schemas.microsoft.com/office/powerpoint/2010/main" val="1705556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coupleconnection | Helping parents work it outâ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0" y="0"/>
            <a:ext cx="8486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5779" y="848864"/>
            <a:ext cx="3204916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75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katoikeo</a:t>
            </a:r>
            <a:endParaRPr lang="en-CA" sz="7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10148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4572</TotalTime>
  <Words>60</Words>
  <Application>Microsoft Office PowerPoint</Application>
  <PresentationFormat>On-screen Show (4:3)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Strong</dc:creator>
  <cp:lastModifiedBy>Jeff Strong</cp:lastModifiedBy>
  <cp:revision>61</cp:revision>
  <dcterms:created xsi:type="dcterms:W3CDTF">2018-06-23T17:02:27Z</dcterms:created>
  <dcterms:modified xsi:type="dcterms:W3CDTF">2018-08-23T22:49:01Z</dcterms:modified>
</cp:coreProperties>
</file>