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301" r:id="rId3"/>
    <p:sldId id="334" r:id="rId4"/>
    <p:sldId id="336" r:id="rId5"/>
    <p:sldId id="325" r:id="rId6"/>
    <p:sldId id="337" r:id="rId7"/>
    <p:sldId id="335" r:id="rId8"/>
    <p:sldId id="338" r:id="rId9"/>
    <p:sldId id="340" r:id="rId10"/>
    <p:sldId id="339" r:id="rId11"/>
    <p:sldId id="341" r:id="rId12"/>
    <p:sldId id="342" r:id="rId13"/>
    <p:sldId id="344" r:id="rId14"/>
    <p:sldId id="343" r:id="rId15"/>
    <p:sldId id="345" r:id="rId16"/>
    <p:sldId id="346" r:id="rId17"/>
    <p:sldId id="34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8CEF-AE8A-4CBF-B2DE-007E53FFA2FE}" type="datetimeFigureOut">
              <a:rPr lang="en-CA" smtClean="0"/>
              <a:t>2019-10-19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7978B-B984-4C23-9B51-F23560B514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3235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8CEF-AE8A-4CBF-B2DE-007E53FFA2FE}" type="datetimeFigureOut">
              <a:rPr lang="en-CA" smtClean="0"/>
              <a:t>2019-10-19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7978B-B984-4C23-9B51-F23560B514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1722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8CEF-AE8A-4CBF-B2DE-007E53FFA2FE}" type="datetimeFigureOut">
              <a:rPr lang="en-CA" smtClean="0"/>
              <a:t>2019-10-19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7978B-B984-4C23-9B51-F23560B514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374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8CEF-AE8A-4CBF-B2DE-007E53FFA2FE}" type="datetimeFigureOut">
              <a:rPr lang="en-CA" smtClean="0"/>
              <a:t>2019-10-19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7978B-B984-4C23-9B51-F23560B514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644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8CEF-AE8A-4CBF-B2DE-007E53FFA2FE}" type="datetimeFigureOut">
              <a:rPr lang="en-CA" smtClean="0"/>
              <a:t>2019-10-19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7978B-B984-4C23-9B51-F23560B514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0010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8CEF-AE8A-4CBF-B2DE-007E53FFA2FE}" type="datetimeFigureOut">
              <a:rPr lang="en-CA" smtClean="0"/>
              <a:t>2019-10-19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7978B-B984-4C23-9B51-F23560B514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8916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8CEF-AE8A-4CBF-B2DE-007E53FFA2FE}" type="datetimeFigureOut">
              <a:rPr lang="en-CA" smtClean="0"/>
              <a:t>2019-10-19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7978B-B984-4C23-9B51-F23560B514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0832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8CEF-AE8A-4CBF-B2DE-007E53FFA2FE}" type="datetimeFigureOut">
              <a:rPr lang="en-CA" smtClean="0"/>
              <a:t>2019-10-19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7978B-B984-4C23-9B51-F23560B514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2853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8CEF-AE8A-4CBF-B2DE-007E53FFA2FE}" type="datetimeFigureOut">
              <a:rPr lang="en-CA" smtClean="0"/>
              <a:t>2019-10-19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7978B-B984-4C23-9B51-F23560B514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553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8CEF-AE8A-4CBF-B2DE-007E53FFA2FE}" type="datetimeFigureOut">
              <a:rPr lang="en-CA" smtClean="0"/>
              <a:t>2019-10-19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7978B-B984-4C23-9B51-F23560B514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83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18CEF-AE8A-4CBF-B2DE-007E53FFA2FE}" type="datetimeFigureOut">
              <a:rPr lang="en-CA" smtClean="0"/>
              <a:t>2019-10-19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7978B-B984-4C23-9B51-F23560B514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9797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18CEF-AE8A-4CBF-B2DE-007E53FFA2FE}" type="datetimeFigureOut">
              <a:rPr lang="en-CA" smtClean="0"/>
              <a:t>2019-10-19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7978B-B984-4C23-9B51-F23560B5148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2870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ocean wave photograph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27" b="47761"/>
          <a:stretch/>
        </p:blipFill>
        <p:spPr bwMode="auto">
          <a:xfrm>
            <a:off x="0" y="-25758"/>
            <a:ext cx="9144000" cy="690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1416" y="1452952"/>
            <a:ext cx="60659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</a:rPr>
              <a:t>Identity</a:t>
            </a:r>
            <a:endParaRPr lang="en-CA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62907" y="3963748"/>
            <a:ext cx="48810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9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Mission</a:t>
            </a:r>
            <a:endParaRPr lang="en-CA" sz="9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29364" y="2845383"/>
            <a:ext cx="153678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7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///</a:t>
            </a:r>
            <a:endParaRPr lang="en-CA" sz="7500" dirty="0"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11388" y="2717253"/>
            <a:ext cx="153678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7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///</a:t>
            </a:r>
            <a:endParaRPr lang="en-CA" sz="7500" dirty="0"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37898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ilhouette photo of six persons on top of mount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8573"/>
            <a:ext cx="9144000" cy="609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1170050"/>
            <a:ext cx="9144000" cy="1631216"/>
          </a:xfrm>
          <a:prstGeom prst="rect">
            <a:avLst/>
          </a:prstGeom>
          <a:solidFill>
            <a:srgbClr val="92D050">
              <a:alpha val="8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5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1. They have realistic, gracious expectations of others.</a:t>
            </a:r>
            <a:endParaRPr lang="en-CA" sz="4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10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ilhouette photo of six persons on top of mount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8573"/>
            <a:ext cx="9144000" cy="609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1170050"/>
            <a:ext cx="9144000" cy="2400657"/>
          </a:xfrm>
          <a:prstGeom prst="rect">
            <a:avLst/>
          </a:prstGeom>
          <a:solidFill>
            <a:srgbClr val="92D050">
              <a:alpha val="8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5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2. They understand Sunday morning is an aircraft carrier, not a cruise ship. </a:t>
            </a:r>
            <a:endParaRPr lang="en-CA" sz="4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53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ilhouette photo of six persons on top of mount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8573"/>
            <a:ext cx="9144000" cy="609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1170050"/>
            <a:ext cx="9144000" cy="1631216"/>
          </a:xfrm>
          <a:prstGeom prst="rect">
            <a:avLst/>
          </a:prstGeom>
          <a:solidFill>
            <a:srgbClr val="92D050">
              <a:alpha val="8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5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3. They create more of the culture they want.</a:t>
            </a:r>
            <a:endParaRPr lang="en-CA" sz="4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502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ilhouette photo of six persons on top of mount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8573"/>
            <a:ext cx="9144000" cy="609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1170050"/>
            <a:ext cx="9144000" cy="2400657"/>
          </a:xfrm>
          <a:prstGeom prst="rect">
            <a:avLst/>
          </a:prstGeom>
          <a:solidFill>
            <a:srgbClr val="92D050">
              <a:alpha val="8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5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4. They are focused on </a:t>
            </a:r>
          </a:p>
          <a:p>
            <a:pPr algn="ctr"/>
            <a:r>
              <a:rPr lang="en-CA" sz="5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their own spiritual health and vibrancy.</a:t>
            </a:r>
            <a:endParaRPr lang="en-CA" sz="4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70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ilhouette photo of six persons on top of mount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8573"/>
            <a:ext cx="9144000" cy="609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1170050"/>
            <a:ext cx="9144000" cy="1631216"/>
          </a:xfrm>
          <a:prstGeom prst="rect">
            <a:avLst/>
          </a:prstGeom>
          <a:solidFill>
            <a:srgbClr val="92D050">
              <a:alpha val="8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5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5. They look for ways </a:t>
            </a:r>
          </a:p>
          <a:p>
            <a:pPr algn="ctr"/>
            <a:r>
              <a:rPr lang="en-CA" sz="5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to serve</a:t>
            </a:r>
            <a:endParaRPr lang="en-CA" sz="4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798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ilhouette photo of six persons on top of mount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8573"/>
            <a:ext cx="9144000" cy="609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1170050"/>
            <a:ext cx="9144000" cy="2400657"/>
          </a:xfrm>
          <a:prstGeom prst="rect">
            <a:avLst/>
          </a:prstGeom>
          <a:solidFill>
            <a:srgbClr val="92D050">
              <a:alpha val="8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5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6. They are eager to</a:t>
            </a:r>
          </a:p>
          <a:p>
            <a:pPr algn="ctr"/>
            <a:r>
              <a:rPr lang="en-CA" sz="5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support the mission of</a:t>
            </a:r>
          </a:p>
          <a:p>
            <a:pPr algn="ctr"/>
            <a:r>
              <a:rPr lang="en-CA" sz="5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the church.</a:t>
            </a:r>
            <a:endParaRPr lang="en-CA" sz="4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285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hoto of brown chur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3941"/>
            <a:ext cx="9144000" cy="609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1372155"/>
            <a:ext cx="9144000" cy="1631216"/>
          </a:xfrm>
          <a:prstGeom prst="rect">
            <a:avLst/>
          </a:prstGeom>
          <a:solidFill>
            <a:srgbClr val="0033CC">
              <a:alpha val="8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5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“Do Christians Need to Be Part of a Church?”</a:t>
            </a:r>
            <a:endParaRPr lang="en-CA" sz="4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323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ilhouette photo of six persons on top of mount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8573"/>
            <a:ext cx="9144000" cy="609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1363234"/>
            <a:ext cx="9144000" cy="1631216"/>
          </a:xfrm>
          <a:prstGeom prst="rect">
            <a:avLst/>
          </a:prstGeom>
          <a:solidFill>
            <a:srgbClr val="92D050">
              <a:alpha val="8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5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Five Traits of </a:t>
            </a:r>
          </a:p>
          <a:p>
            <a:pPr algn="ctr"/>
            <a:r>
              <a:rPr lang="en-CA" sz="5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Awesome Member</a:t>
            </a:r>
            <a:endParaRPr lang="en-CA" sz="4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1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ocean wave photograph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27" b="47761"/>
          <a:stretch/>
        </p:blipFill>
        <p:spPr bwMode="auto">
          <a:xfrm>
            <a:off x="0" y="-25758"/>
            <a:ext cx="9144000" cy="690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222666" y="5210958"/>
            <a:ext cx="606594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anose="02060903040505020403" pitchFamily="18" charset="0"/>
              </a:rPr>
              <a:t>Identity</a:t>
            </a:r>
            <a:endParaRPr lang="en-CA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31111" y="6067602"/>
            <a:ext cx="516442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Mission</a:t>
            </a:r>
            <a:endParaRPr lang="en-CA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50874" y="5655524"/>
            <a:ext cx="153678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///</a:t>
            </a:r>
            <a:endParaRPr lang="en-CA" sz="2500" dirty="0"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15269" y="5623036"/>
            <a:ext cx="153678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elawadee UI Semilight" panose="020B0402040204020203" pitchFamily="34" charset="-34"/>
                <a:cs typeface="Leelawadee UI Semilight" panose="020B0402040204020203" pitchFamily="34" charset="-34"/>
              </a:rPr>
              <a:t>///</a:t>
            </a:r>
            <a:endParaRPr lang="en-CA" sz="2500" dirty="0">
              <a:latin typeface="Leelawadee UI Semilight" panose="020B0402040204020203" pitchFamily="34" charset="-34"/>
              <a:cs typeface="Leelawadee UI Semilight" panose="020B0402040204020203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994893"/>
            <a:ext cx="9144000" cy="861774"/>
          </a:xfrm>
          <a:prstGeom prst="rect">
            <a:avLst/>
          </a:prstGeom>
          <a:solidFill>
            <a:srgbClr val="0033CC">
              <a:alpha val="8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5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The Mission of a Member</a:t>
            </a:r>
            <a:endParaRPr lang="en-CA" sz="4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257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hoto of brown chur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3941"/>
            <a:ext cx="9144000" cy="609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1372155"/>
            <a:ext cx="9144000" cy="1631216"/>
          </a:xfrm>
          <a:prstGeom prst="rect">
            <a:avLst/>
          </a:prstGeom>
          <a:solidFill>
            <a:srgbClr val="0033CC">
              <a:alpha val="8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5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“Do Christians Need to Be Part of a Church?”</a:t>
            </a:r>
            <a:endParaRPr lang="en-CA" sz="4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93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ray concrete chur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4482"/>
            <a:ext cx="9144000" cy="609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4029160"/>
            <a:ext cx="9144000" cy="1631216"/>
          </a:xfrm>
          <a:prstGeom prst="rect">
            <a:avLst/>
          </a:prstGeom>
          <a:solidFill>
            <a:srgbClr val="0033CC">
              <a:alpha val="8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5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Joining the church</a:t>
            </a:r>
          </a:p>
          <a:p>
            <a:pPr algn="ctr"/>
            <a:r>
              <a:rPr lang="en-CA" sz="5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is biblical.</a:t>
            </a:r>
            <a:endParaRPr lang="en-CA" sz="4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306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ray concrete chur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4482"/>
            <a:ext cx="9144000" cy="609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4029160"/>
            <a:ext cx="9144000" cy="1631216"/>
          </a:xfrm>
          <a:prstGeom prst="rect">
            <a:avLst/>
          </a:prstGeom>
          <a:solidFill>
            <a:srgbClr val="0033CC">
              <a:alpha val="8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5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Joining the church </a:t>
            </a:r>
          </a:p>
          <a:p>
            <a:pPr algn="ctr"/>
            <a:r>
              <a:rPr lang="en-CA" sz="5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honours Christ</a:t>
            </a:r>
            <a:endParaRPr lang="en-CA" sz="4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40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ray concrete chur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4482"/>
            <a:ext cx="9144000" cy="609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4029160"/>
            <a:ext cx="9144000" cy="1631216"/>
          </a:xfrm>
          <a:prstGeom prst="rect">
            <a:avLst/>
          </a:prstGeom>
          <a:solidFill>
            <a:srgbClr val="0033CC">
              <a:alpha val="8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5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Joining the church</a:t>
            </a:r>
          </a:p>
          <a:p>
            <a:pPr algn="ctr"/>
            <a:r>
              <a:rPr lang="en-CA" sz="5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is missional.</a:t>
            </a:r>
            <a:endParaRPr lang="en-CA" sz="4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779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ray concrete chur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4482"/>
            <a:ext cx="9144000" cy="609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4029160"/>
            <a:ext cx="9144000" cy="1631216"/>
          </a:xfrm>
          <a:prstGeom prst="rect">
            <a:avLst/>
          </a:prstGeom>
          <a:solidFill>
            <a:srgbClr val="0033CC">
              <a:alpha val="8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5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Joining the church</a:t>
            </a:r>
          </a:p>
          <a:p>
            <a:pPr algn="ctr"/>
            <a:r>
              <a:rPr lang="en-CA" sz="5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fosters spiritual growth.</a:t>
            </a:r>
            <a:endParaRPr lang="en-CA" sz="4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58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ray concrete chur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4482"/>
            <a:ext cx="9144000" cy="609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3745825"/>
            <a:ext cx="9144000" cy="1938992"/>
          </a:xfrm>
          <a:prstGeom prst="rect">
            <a:avLst/>
          </a:prstGeom>
          <a:solidFill>
            <a:srgbClr val="0033CC">
              <a:alpha val="8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4000" i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Joining </a:t>
            </a:r>
            <a:r>
              <a:rPr lang="en-CA" sz="4000" i="1" dirty="0">
                <a:solidFill>
                  <a:schemeClr val="bg1"/>
                </a:solidFill>
                <a:latin typeface="Rockwell" panose="02060603020205020403" pitchFamily="18" charset="0"/>
              </a:rPr>
              <a:t>the church is counter-cultural, and teaches us to love each other deeply and well</a:t>
            </a:r>
            <a:r>
              <a:rPr lang="en-CA" sz="4000" i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.</a:t>
            </a:r>
            <a:endParaRPr lang="en-CA" sz="4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908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ilhouette photo of six persons on top of mount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8573"/>
            <a:ext cx="9144000" cy="6099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1363234"/>
            <a:ext cx="9144000" cy="1631216"/>
          </a:xfrm>
          <a:prstGeom prst="rect">
            <a:avLst/>
          </a:prstGeom>
          <a:solidFill>
            <a:srgbClr val="92D050">
              <a:alpha val="8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5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Six Traits of </a:t>
            </a:r>
          </a:p>
          <a:p>
            <a:pPr algn="ctr"/>
            <a:r>
              <a:rPr lang="en-CA" sz="5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" panose="02060603020205020403" pitchFamily="18" charset="0"/>
              </a:rPr>
              <a:t>Awesome Members</a:t>
            </a:r>
            <a:endParaRPr lang="en-CA" sz="40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53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6051</TotalTime>
  <Words>158</Words>
  <Application>Microsoft Office PowerPoint</Application>
  <PresentationFormat>On-screen Show (4:3)</PresentationFormat>
  <Paragraphs>34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Leelawadee UI Semilight</vt:lpstr>
      <vt:lpstr>Rockwell</vt:lpstr>
      <vt:lpstr>Rockwell Extra 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Strong</dc:creator>
  <cp:lastModifiedBy>Jeff Strong</cp:lastModifiedBy>
  <cp:revision>50</cp:revision>
  <dcterms:created xsi:type="dcterms:W3CDTF">2019-09-07T21:25:28Z</dcterms:created>
  <dcterms:modified xsi:type="dcterms:W3CDTF">2019-10-20T03:18:27Z</dcterms:modified>
</cp:coreProperties>
</file>