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5" r:id="rId2"/>
    <p:sldId id="326" r:id="rId3"/>
    <p:sldId id="426" r:id="rId4"/>
    <p:sldId id="505" r:id="rId5"/>
    <p:sldId id="513" r:id="rId6"/>
    <p:sldId id="514" r:id="rId7"/>
    <p:sldId id="515" r:id="rId8"/>
    <p:sldId id="516" r:id="rId9"/>
    <p:sldId id="517" r:id="rId10"/>
    <p:sldId id="519" r:id="rId11"/>
    <p:sldId id="518" r:id="rId12"/>
    <p:sldId id="520" r:id="rId13"/>
    <p:sldId id="521" r:id="rId14"/>
    <p:sldId id="522" r:id="rId15"/>
    <p:sldId id="523" r:id="rId16"/>
    <p:sldId id="524" r:id="rId17"/>
    <p:sldId id="506" r:id="rId18"/>
    <p:sldId id="526" r:id="rId19"/>
    <p:sldId id="508" r:id="rId20"/>
    <p:sldId id="4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59" autoAdjust="0"/>
    <p:restoredTop sz="94660"/>
  </p:normalViewPr>
  <p:slideViewPr>
    <p:cSldViewPr snapToGrid="0">
      <p:cViewPr varScale="1">
        <p:scale>
          <a:sx n="74" d="100"/>
          <a:sy n="74" d="100"/>
        </p:scale>
        <p:origin x="9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2018-03-24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2601932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2018-03-24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6774035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2018-03-24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023217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2018-03-24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208494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2B569-40B7-401D-9679-74FB18C234DF}" type="datetimeFigureOut">
              <a:rPr lang="en-CA" smtClean="0"/>
              <a:t>2018-03-24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425661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02B569-40B7-401D-9679-74FB18C234DF}" type="datetimeFigureOut">
              <a:rPr lang="en-CA" smtClean="0"/>
              <a:t>2018-03-24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5624552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02B569-40B7-401D-9679-74FB18C234DF}" type="datetimeFigureOut">
              <a:rPr lang="en-CA" smtClean="0"/>
              <a:t>2018-03-24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6829504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02B569-40B7-401D-9679-74FB18C234DF}" type="datetimeFigureOut">
              <a:rPr lang="en-CA" smtClean="0"/>
              <a:t>2018-03-24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482692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2B569-40B7-401D-9679-74FB18C234DF}" type="datetimeFigureOut">
              <a:rPr lang="en-CA" smtClean="0"/>
              <a:t>2018-03-24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35129861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2018-03-24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41278769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2018-03-24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7286663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2B569-40B7-401D-9679-74FB18C234DF}" type="datetimeFigureOut">
              <a:rPr lang="en-CA" smtClean="0"/>
              <a:t>2018-03-24</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E80F2-5202-4F76-BE22-E22269273537}" type="slidenum">
              <a:rPr lang="en-CA" smtClean="0"/>
              <a:t>‹#›</a:t>
            </a:fld>
            <a:endParaRPr lang="en-CA"/>
          </a:p>
        </p:txBody>
      </p:sp>
    </p:spTree>
    <p:extLst>
      <p:ext uri="{BB962C8B-B14F-4D97-AF65-F5344CB8AC3E}">
        <p14:creationId xmlns:p14="http://schemas.microsoft.com/office/powerpoint/2010/main" val="1373715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2695725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Romans said about crucifixion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7942"/>
            <a:ext cx="9126853" cy="5671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4108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222247"/>
            <a:ext cx="8847786" cy="6494085"/>
          </a:xfrm>
          <a:prstGeom prst="rect">
            <a:avLst/>
          </a:prstGeom>
        </p:spPr>
        <p:txBody>
          <a:bodyPr wrap="square">
            <a:spAutoFit/>
          </a:bodyPr>
          <a:lstStyle/>
          <a:p>
            <a:r>
              <a:rPr lang="en-CA" sz="3200" baseline="30000" dirty="0">
                <a:solidFill>
                  <a:srgbClr val="FFFF00"/>
                </a:solidFill>
                <a:latin typeface="Century Gothic" panose="020B0502020202020204" pitchFamily="34" charset="0"/>
              </a:rPr>
              <a:t>6</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Now it was the custom at the festival to release a prisoner whom the people requested. </a:t>
            </a:r>
            <a:r>
              <a:rPr lang="en-CA" sz="3200" baseline="30000" dirty="0">
                <a:solidFill>
                  <a:srgbClr val="FFFF00"/>
                </a:solidFill>
                <a:latin typeface="Century Gothic" panose="020B0502020202020204" pitchFamily="34" charset="0"/>
              </a:rPr>
              <a:t>7</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A man called Barabbas was in prison with the insurrectionists who had committed murder in the uprising. </a:t>
            </a:r>
            <a:r>
              <a:rPr lang="en-CA" sz="3200" baseline="30000" dirty="0">
                <a:solidFill>
                  <a:schemeClr val="bg1"/>
                </a:solidFill>
                <a:latin typeface="Century Gothic" panose="020B0502020202020204" pitchFamily="34" charset="0"/>
              </a:rPr>
              <a:t>8</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 crowd came up and asked Pilate to do for them what he usually did. </a:t>
            </a:r>
            <a:r>
              <a:rPr lang="en-CA" sz="3200" baseline="30000" dirty="0">
                <a:solidFill>
                  <a:schemeClr val="bg1"/>
                </a:solidFill>
                <a:latin typeface="Century Gothic" panose="020B0502020202020204" pitchFamily="34" charset="0"/>
              </a:rPr>
              <a:t>9</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“Do you want me to release to you the king of the Jews?” asked Pilate, </a:t>
            </a:r>
            <a:r>
              <a:rPr lang="en-CA" sz="3200" baseline="30000" dirty="0">
                <a:solidFill>
                  <a:schemeClr val="bg1"/>
                </a:solidFill>
                <a:latin typeface="Century Gothic" panose="020B0502020202020204" pitchFamily="34" charset="0"/>
              </a:rPr>
              <a:t>10</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knowing it was out of self-interest that the chief priests had handed Jesus over to him. </a:t>
            </a:r>
            <a:r>
              <a:rPr lang="en-CA" sz="3200" baseline="30000" dirty="0">
                <a:solidFill>
                  <a:schemeClr val="bg1"/>
                </a:solidFill>
                <a:latin typeface="Century Gothic" panose="020B0502020202020204" pitchFamily="34" charset="0"/>
              </a:rPr>
              <a:t>11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But the chief priests stirred up the crowd to have Pilate release Barabbas instead. </a:t>
            </a:r>
            <a:endParaRPr lang="en-CA" sz="31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9090037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222247"/>
            <a:ext cx="8847786" cy="6494085"/>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6</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Now it was the custom at the festival to release a prisoner whom the people requested. </a:t>
            </a:r>
            <a:r>
              <a:rPr lang="en-CA" sz="3200" baseline="30000" dirty="0">
                <a:solidFill>
                  <a:schemeClr val="bg1"/>
                </a:solidFill>
                <a:latin typeface="Century Gothic" panose="020B0502020202020204" pitchFamily="34" charset="0"/>
              </a:rPr>
              <a:t>7</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 man called Barabbas was in prison with the insurrectionists who had committed murder in the uprising. </a:t>
            </a:r>
            <a:r>
              <a:rPr lang="en-CA" sz="3200" baseline="30000" dirty="0">
                <a:solidFill>
                  <a:srgbClr val="FFFF00"/>
                </a:solidFill>
                <a:latin typeface="Century Gothic" panose="020B0502020202020204" pitchFamily="34" charset="0"/>
              </a:rPr>
              <a:t>8</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The crowd came up and asked Pilate to do for them what he usually did. </a:t>
            </a:r>
            <a:r>
              <a:rPr lang="en-CA" sz="3200" baseline="30000" dirty="0">
                <a:solidFill>
                  <a:srgbClr val="FFFF00"/>
                </a:solidFill>
                <a:latin typeface="Century Gothic" panose="020B0502020202020204" pitchFamily="34" charset="0"/>
              </a:rPr>
              <a:t>9</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“Do you want me to release to you the king of the Jews?” asked Pilate, </a:t>
            </a:r>
            <a:r>
              <a:rPr lang="en-CA" sz="3200" baseline="30000" dirty="0">
                <a:solidFill>
                  <a:srgbClr val="FFFF00"/>
                </a:solidFill>
                <a:latin typeface="Century Gothic" panose="020B0502020202020204" pitchFamily="34" charset="0"/>
              </a:rPr>
              <a:t>10</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knowing it was out of self-interest that the chief priests had handed Jesus over to him. </a:t>
            </a:r>
            <a:r>
              <a:rPr lang="en-CA" sz="3200" baseline="30000" dirty="0">
                <a:solidFill>
                  <a:srgbClr val="FFFF00"/>
                </a:solidFill>
                <a:latin typeface="Century Gothic" panose="020B0502020202020204" pitchFamily="34" charset="0"/>
              </a:rPr>
              <a:t>11</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But the chief priests stirred up the crowd to have Pilate release Barabbas instead. </a:t>
            </a:r>
            <a:endParaRPr lang="en-CA" sz="3100"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9770065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222247"/>
            <a:ext cx="8847786" cy="4524315"/>
          </a:xfrm>
          <a:prstGeom prst="rect">
            <a:avLst/>
          </a:prstGeom>
        </p:spPr>
        <p:txBody>
          <a:bodyPr wrap="square">
            <a:spAutoFit/>
          </a:bodyPr>
          <a:lstStyle/>
          <a:p>
            <a:r>
              <a:rPr lang="en-CA" sz="3200" baseline="30000" dirty="0">
                <a:solidFill>
                  <a:srgbClr val="FFFF00"/>
                </a:solidFill>
                <a:latin typeface="Century Gothic" panose="020B0502020202020204" pitchFamily="34" charset="0"/>
              </a:rPr>
              <a:t>12</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“What shall I do, then, with the one you call the king of the Jews?” Pilate asked them. </a:t>
            </a:r>
            <a:r>
              <a:rPr lang="en-CA" sz="3200" baseline="30000" dirty="0">
                <a:solidFill>
                  <a:srgbClr val="FFFF00"/>
                </a:solidFill>
                <a:latin typeface="Century Gothic" panose="020B0502020202020204" pitchFamily="34" charset="0"/>
              </a:rPr>
              <a:t>13</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“Crucify him!” they shouted. </a:t>
            </a:r>
            <a:r>
              <a:rPr lang="en-CA" sz="3200" baseline="30000" dirty="0">
                <a:solidFill>
                  <a:schemeClr val="bg1"/>
                </a:solidFill>
                <a:latin typeface="Century Gothic" panose="020B0502020202020204" pitchFamily="34" charset="0"/>
              </a:rPr>
              <a:t>14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“Why? What crime has he committed?” asked Pilate. But they shouted all the louder, “Crucify him!” </a:t>
            </a:r>
            <a:r>
              <a:rPr lang="en-CA" sz="3200" baseline="30000" dirty="0">
                <a:solidFill>
                  <a:schemeClr val="bg1"/>
                </a:solidFill>
                <a:latin typeface="Century Gothic" panose="020B0502020202020204" pitchFamily="34" charset="0"/>
              </a:rPr>
              <a:t>15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Wanting to satisfy the crowd, Pilate released Barabbas to them. He had Jesus flogged, and handed him over to be </a:t>
            </a:r>
            <a:r>
              <a:rPr lang="en-US" sz="3200" dirty="0" smtClean="0">
                <a:solidFill>
                  <a:schemeClr val="bg1"/>
                </a:solidFill>
                <a:latin typeface="Century Gothic" panose="020B0502020202020204" pitchFamily="34" charset="0"/>
              </a:rPr>
              <a:t>crucified.</a:t>
            </a:r>
            <a:endParaRPr lang="en-CA" sz="31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710327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222247"/>
            <a:ext cx="8847786" cy="4524315"/>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12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“What shall I do, then, with the one you call the king of the Jews?” Pilate asked them. </a:t>
            </a:r>
            <a:r>
              <a:rPr lang="en-CA" sz="3200" baseline="30000" dirty="0">
                <a:solidFill>
                  <a:schemeClr val="bg1"/>
                </a:solidFill>
                <a:latin typeface="Century Gothic" panose="020B0502020202020204" pitchFamily="34" charset="0"/>
              </a:rPr>
              <a:t>13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“Crucify him!” they shouted. </a:t>
            </a:r>
            <a:r>
              <a:rPr lang="en-CA" sz="3200" baseline="30000" dirty="0">
                <a:solidFill>
                  <a:srgbClr val="FFFF00"/>
                </a:solidFill>
                <a:latin typeface="Century Gothic" panose="020B0502020202020204" pitchFamily="34" charset="0"/>
              </a:rPr>
              <a:t>14</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“Why? What crime has he committed?” asked Pilate. But they shouted all the louder, “Crucify him!” </a:t>
            </a:r>
            <a:r>
              <a:rPr lang="en-CA" sz="3200" baseline="30000" dirty="0">
                <a:solidFill>
                  <a:schemeClr val="bg1"/>
                </a:solidFill>
                <a:latin typeface="Century Gothic" panose="020B0502020202020204" pitchFamily="34" charset="0"/>
              </a:rPr>
              <a:t>15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Wanting to satisfy the crowd, Pilate released Barabbas to them. He had Jesus flogged, and handed him over to be </a:t>
            </a:r>
            <a:r>
              <a:rPr lang="en-US" sz="3200" dirty="0" smtClean="0">
                <a:solidFill>
                  <a:schemeClr val="bg1"/>
                </a:solidFill>
                <a:latin typeface="Century Gothic" panose="020B0502020202020204" pitchFamily="34" charset="0"/>
              </a:rPr>
              <a:t>crucified.</a:t>
            </a:r>
            <a:endParaRPr lang="en-CA" sz="31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553536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222247"/>
            <a:ext cx="8847786" cy="4524315"/>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12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“What shall I do, then, with the one you call the king of the Jews?” Pilate asked them. </a:t>
            </a:r>
            <a:r>
              <a:rPr lang="en-CA" sz="3200" baseline="30000" dirty="0">
                <a:solidFill>
                  <a:schemeClr val="bg1"/>
                </a:solidFill>
                <a:latin typeface="Century Gothic" panose="020B0502020202020204" pitchFamily="34" charset="0"/>
              </a:rPr>
              <a:t>13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“Crucify him!” they shouted. </a:t>
            </a:r>
            <a:r>
              <a:rPr lang="en-CA" sz="3200" baseline="30000" dirty="0">
                <a:solidFill>
                  <a:schemeClr val="bg1"/>
                </a:solidFill>
                <a:latin typeface="Century Gothic" panose="020B0502020202020204" pitchFamily="34" charset="0"/>
              </a:rPr>
              <a:t>14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“Why? What crime has he committed?” asked Pilate. But they shouted all the louder, “Crucify him!” </a:t>
            </a:r>
            <a:r>
              <a:rPr lang="en-CA" sz="3200" baseline="30000" dirty="0">
                <a:solidFill>
                  <a:srgbClr val="FFFF00"/>
                </a:solidFill>
                <a:latin typeface="Century Gothic" panose="020B0502020202020204" pitchFamily="34" charset="0"/>
              </a:rPr>
              <a:t>15</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Wanting to satisfy the crowd, Pilate released Barabbas to them. He had Jesus flogged, and handed him over to be </a:t>
            </a:r>
            <a:r>
              <a:rPr lang="en-US" sz="3200" dirty="0" smtClean="0">
                <a:solidFill>
                  <a:srgbClr val="FFFF00"/>
                </a:solidFill>
                <a:latin typeface="Century Gothic" panose="020B0502020202020204" pitchFamily="34" charset="0"/>
              </a:rPr>
              <a:t>crucified.</a:t>
            </a:r>
            <a:endParaRPr lang="en-CA" sz="3100"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27893605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ontact Us - Nexor | Secure Information Exchange | Cros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996"/>
            <a:ext cx="9144000" cy="6629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9545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rench Lieutenant Colonel Arnaud Beltra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6426"/>
            <a:ext cx="9147411" cy="514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743572" y="5565699"/>
            <a:ext cx="5660265" cy="1107996"/>
          </a:xfrm>
          <a:prstGeom prst="rect">
            <a:avLst/>
          </a:prstGeom>
        </p:spPr>
        <p:txBody>
          <a:bodyPr wrap="square">
            <a:spAutoFit/>
          </a:bodyPr>
          <a:lstStyle/>
          <a:p>
            <a:pPr algn="ctr"/>
            <a:r>
              <a:rPr lang="en-CA" sz="3300" dirty="0">
                <a:solidFill>
                  <a:schemeClr val="bg1"/>
                </a:solidFill>
                <a:latin typeface="Century Gothic" panose="020B0502020202020204" pitchFamily="34" charset="0"/>
              </a:rPr>
              <a:t>French Lieutenant Colonel Arnaud Beltrame</a:t>
            </a:r>
          </a:p>
        </p:txBody>
      </p:sp>
    </p:spTree>
    <p:extLst>
      <p:ext uri="{BB962C8B-B14F-4D97-AF65-F5344CB8AC3E}">
        <p14:creationId xmlns:p14="http://schemas.microsoft.com/office/powerpoint/2010/main" val="37561950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972" y="2436008"/>
            <a:ext cx="8461420" cy="2387600"/>
          </a:xfrm>
        </p:spPr>
        <p:txBody>
          <a:bodyPr>
            <a:noAutofit/>
          </a:bodyPr>
          <a:lstStyle/>
          <a:p>
            <a:r>
              <a:rPr lang="en-CA" sz="4400" dirty="0">
                <a:solidFill>
                  <a:schemeClr val="bg1"/>
                </a:solidFill>
                <a:latin typeface="Century Gothic" panose="020B0502020202020204" pitchFamily="34" charset="0"/>
              </a:rPr>
              <a:t>Jesus didn’t just save us </a:t>
            </a:r>
            <a:r>
              <a:rPr lang="en-CA" sz="4400" i="1" dirty="0">
                <a:solidFill>
                  <a:schemeClr val="bg1"/>
                </a:solidFill>
                <a:latin typeface="Century Gothic" panose="020B0502020202020204" pitchFamily="34" charset="0"/>
              </a:rPr>
              <a:t>as</a:t>
            </a:r>
            <a:r>
              <a:rPr lang="en-CA" sz="4400" dirty="0">
                <a:solidFill>
                  <a:schemeClr val="bg1"/>
                </a:solidFill>
                <a:latin typeface="Century Gothic" panose="020B0502020202020204" pitchFamily="34" charset="0"/>
              </a:rPr>
              <a:t> </a:t>
            </a:r>
            <a:r>
              <a:rPr lang="en-CA" sz="4400" dirty="0" smtClean="0">
                <a:solidFill>
                  <a:schemeClr val="bg1"/>
                </a:solidFill>
                <a:latin typeface="Century Gothic" panose="020B0502020202020204" pitchFamily="34" charset="0"/>
              </a:rPr>
              <a:t>Barabbas’s </a:t>
            </a:r>
            <a:br>
              <a:rPr lang="en-CA" sz="4400" dirty="0" smtClean="0">
                <a:solidFill>
                  <a:schemeClr val="bg1"/>
                </a:solidFill>
                <a:latin typeface="Century Gothic" panose="020B0502020202020204" pitchFamily="34" charset="0"/>
              </a:rPr>
            </a:br>
            <a:r>
              <a:rPr lang="en-CA" sz="4400" dirty="0">
                <a:solidFill>
                  <a:schemeClr val="bg1"/>
                </a:solidFill>
                <a:latin typeface="Century Gothic" panose="020B0502020202020204" pitchFamily="34" charset="0"/>
              </a:rPr>
              <a:t/>
            </a:r>
            <a:br>
              <a:rPr lang="en-CA" sz="4400" dirty="0">
                <a:solidFill>
                  <a:schemeClr val="bg1"/>
                </a:solidFill>
                <a:latin typeface="Century Gothic" panose="020B0502020202020204" pitchFamily="34" charset="0"/>
              </a:rPr>
            </a:br>
            <a:r>
              <a:rPr lang="en-CA" sz="4400" dirty="0" smtClean="0">
                <a:solidFill>
                  <a:schemeClr val="bg1"/>
                </a:solidFill>
                <a:latin typeface="Century Gothic" panose="020B0502020202020204" pitchFamily="34" charset="0"/>
              </a:rPr>
              <a:t>Jesus </a:t>
            </a:r>
            <a:r>
              <a:rPr lang="en-CA" sz="4400" dirty="0">
                <a:solidFill>
                  <a:schemeClr val="bg1"/>
                </a:solidFill>
                <a:latin typeface="Century Gothic" panose="020B0502020202020204" pitchFamily="34" charset="0"/>
              </a:rPr>
              <a:t>saved us to </a:t>
            </a:r>
            <a:r>
              <a:rPr lang="en-CA" sz="4400" i="1" dirty="0">
                <a:solidFill>
                  <a:schemeClr val="bg1"/>
                </a:solidFill>
                <a:latin typeface="Century Gothic" panose="020B0502020202020204" pitchFamily="34" charset="0"/>
              </a:rPr>
              <a:t>be</a:t>
            </a:r>
            <a:r>
              <a:rPr lang="en-CA" sz="4400" dirty="0">
                <a:solidFill>
                  <a:schemeClr val="bg1"/>
                </a:solidFill>
                <a:latin typeface="Century Gothic" panose="020B0502020202020204" pitchFamily="34" charset="0"/>
              </a:rPr>
              <a:t> </a:t>
            </a:r>
            <a:r>
              <a:rPr lang="en-CA" sz="4400" dirty="0" smtClean="0">
                <a:solidFill>
                  <a:schemeClr val="bg1"/>
                </a:solidFill>
                <a:latin typeface="Century Gothic" panose="020B0502020202020204" pitchFamily="34" charset="0"/>
              </a:rPr>
              <a:t>Barabbas’s</a:t>
            </a:r>
            <a:endParaRPr lang="en-CA" sz="4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461597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981" y="2729852"/>
            <a:ext cx="8322167" cy="1325563"/>
          </a:xfrm>
        </p:spPr>
        <p:txBody>
          <a:bodyPr>
            <a:noAutofit/>
          </a:bodyPr>
          <a:lstStyle/>
          <a:p>
            <a:r>
              <a:rPr lang="en-US" sz="3100" dirty="0">
                <a:solidFill>
                  <a:schemeClr val="bg1"/>
                </a:solidFill>
                <a:latin typeface="Century Gothic" panose="020B0502020202020204" pitchFamily="34" charset="0"/>
              </a:rPr>
              <a:t>Galatians 3:26</a:t>
            </a:r>
            <a:r>
              <a:rPr lang="en-CA" sz="3100" dirty="0">
                <a:solidFill>
                  <a:schemeClr val="bg1"/>
                </a:solidFill>
                <a:latin typeface="Century Gothic" panose="020B0502020202020204" pitchFamily="34" charset="0"/>
              </a:rPr>
              <a:t> </a:t>
            </a:r>
            <a:br>
              <a:rPr lang="en-CA" sz="3100" dirty="0">
                <a:solidFill>
                  <a:schemeClr val="bg1"/>
                </a:solidFill>
                <a:latin typeface="Century Gothic" panose="020B0502020202020204" pitchFamily="34" charset="0"/>
              </a:rPr>
            </a:br>
            <a:r>
              <a:rPr lang="en-CA" sz="3100" baseline="30000" dirty="0">
                <a:solidFill>
                  <a:schemeClr val="bg1"/>
                </a:solidFill>
                <a:latin typeface="Century Gothic" panose="020B0502020202020204" pitchFamily="34" charset="0"/>
              </a:rPr>
              <a:t>26</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You are all sons of God through faith in Christ </a:t>
            </a:r>
            <a:r>
              <a:rPr lang="en-US" sz="3100" dirty="0" smtClean="0">
                <a:solidFill>
                  <a:schemeClr val="bg1"/>
                </a:solidFill>
                <a:latin typeface="Century Gothic" panose="020B0502020202020204" pitchFamily="34" charset="0"/>
              </a:rPr>
              <a:t>Jesus.</a:t>
            </a:r>
            <a:r>
              <a:rPr lang="en-CA" sz="3100" dirty="0">
                <a:solidFill>
                  <a:schemeClr val="bg1"/>
                </a:solidFill>
                <a:latin typeface="Century Gothic" panose="020B0502020202020204" pitchFamily="34" charset="0"/>
              </a:rPr>
              <a:t/>
            </a:r>
            <a:br>
              <a:rPr lang="en-CA" sz="3100" dirty="0">
                <a:solidFill>
                  <a:schemeClr val="bg1"/>
                </a:solidFill>
                <a:latin typeface="Century Gothic" panose="020B0502020202020204" pitchFamily="34" charset="0"/>
              </a:rPr>
            </a:br>
            <a:r>
              <a:rPr lang="en-CA" sz="3100" dirty="0">
                <a:solidFill>
                  <a:schemeClr val="bg1"/>
                </a:solidFill>
                <a:latin typeface="Century Gothic" panose="020B0502020202020204" pitchFamily="34" charset="0"/>
              </a:rPr>
              <a:t/>
            </a:r>
            <a:br>
              <a:rPr lang="en-CA" sz="3100" dirty="0">
                <a:solidFill>
                  <a:schemeClr val="bg1"/>
                </a:solidFill>
                <a:latin typeface="Century Gothic" panose="020B0502020202020204" pitchFamily="34" charset="0"/>
              </a:rPr>
            </a:br>
            <a:r>
              <a:rPr lang="en-US" sz="3100" dirty="0">
                <a:solidFill>
                  <a:schemeClr val="bg1"/>
                </a:solidFill>
                <a:latin typeface="Century Gothic" panose="020B0502020202020204" pitchFamily="34" charset="0"/>
              </a:rPr>
              <a:t>Galatians 4:4–7</a:t>
            </a:r>
            <a:br>
              <a:rPr lang="en-US" sz="3100" dirty="0">
                <a:solidFill>
                  <a:schemeClr val="bg1"/>
                </a:solidFill>
                <a:latin typeface="Century Gothic" panose="020B0502020202020204" pitchFamily="34" charset="0"/>
              </a:rPr>
            </a:br>
            <a:r>
              <a:rPr lang="en-CA" sz="3100" baseline="30000" dirty="0">
                <a:solidFill>
                  <a:schemeClr val="bg1"/>
                </a:solidFill>
                <a:latin typeface="Century Gothic" panose="020B0502020202020204" pitchFamily="34" charset="0"/>
              </a:rPr>
              <a:t>4</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But when the time had fully come, God sent his Son, born of a woman, born under law, </a:t>
            </a:r>
            <a:r>
              <a:rPr lang="en-CA" sz="3100" baseline="30000" dirty="0">
                <a:solidFill>
                  <a:schemeClr val="bg1"/>
                </a:solidFill>
                <a:latin typeface="Century Gothic" panose="020B0502020202020204" pitchFamily="34" charset="0"/>
              </a:rPr>
              <a:t>5</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to redeem those under law, that we might receive the full rights of sons. </a:t>
            </a:r>
            <a:r>
              <a:rPr lang="en-CA" sz="3100" baseline="30000" dirty="0">
                <a:solidFill>
                  <a:schemeClr val="bg1"/>
                </a:solidFill>
                <a:latin typeface="Century Gothic" panose="020B0502020202020204" pitchFamily="34" charset="0"/>
              </a:rPr>
              <a:t>6</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Because you are sons, God sent the Spirit of his Son into our hearts, the Spirit who calls out, </a:t>
            </a:r>
            <a:r>
              <a:rPr lang="en-US" sz="3100" i="1" dirty="0">
                <a:solidFill>
                  <a:schemeClr val="bg1"/>
                </a:solidFill>
                <a:latin typeface="Century Gothic" panose="020B0502020202020204" pitchFamily="34" charset="0"/>
              </a:rPr>
              <a:t>“Abba</a:t>
            </a:r>
            <a:r>
              <a:rPr lang="en-US" sz="3100" dirty="0">
                <a:solidFill>
                  <a:schemeClr val="bg1"/>
                </a:solidFill>
                <a:latin typeface="Century Gothic" panose="020B0502020202020204" pitchFamily="34" charset="0"/>
              </a:rPr>
              <a:t>, Father.” </a:t>
            </a:r>
            <a:r>
              <a:rPr lang="en-CA" sz="3100" baseline="30000" dirty="0">
                <a:solidFill>
                  <a:schemeClr val="bg1"/>
                </a:solidFill>
                <a:latin typeface="Century Gothic" panose="020B0502020202020204" pitchFamily="34" charset="0"/>
              </a:rPr>
              <a:t>7</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So you are no longer a slave, but a son; and since you are a son, God has made you also an heir. </a:t>
            </a:r>
            <a:endParaRPr lang="en-CA" sz="31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6532325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846158"/>
            <a:ext cx="4976932" cy="817596"/>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Mark </a:t>
            </a: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15:1-15</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40082458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39112965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363915"/>
            <a:ext cx="8847786" cy="6001643"/>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Very early in the morning, the chief priests, with the elders, the teachers of the law and the whole Sanhedrin, made their plans. So they bound Jesus, led him away and handed him over to Pilate. </a:t>
            </a:r>
            <a:r>
              <a:rPr lang="en-CA" sz="3200" baseline="30000" dirty="0">
                <a:solidFill>
                  <a:schemeClr val="bg1"/>
                </a:solidFill>
                <a:latin typeface="Century Gothic" panose="020B0502020202020204" pitchFamily="34" charset="0"/>
              </a:rPr>
              <a:t>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“Are you the king of the Jews?” asked Pilate. “You have said so,” Jesus replied. </a:t>
            </a:r>
            <a:r>
              <a:rPr lang="en-CA" sz="3200" baseline="30000" dirty="0">
                <a:solidFill>
                  <a:schemeClr val="bg1"/>
                </a:solidFill>
                <a:latin typeface="Century Gothic" panose="020B0502020202020204" pitchFamily="34" charset="0"/>
              </a:rPr>
              <a:t>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 chief priests accused him of many things. </a:t>
            </a:r>
            <a:r>
              <a:rPr lang="en-CA" sz="3200" baseline="30000" dirty="0">
                <a:solidFill>
                  <a:schemeClr val="bg1"/>
                </a:solidFill>
                <a:latin typeface="Century Gothic" panose="020B0502020202020204" pitchFamily="34" charset="0"/>
              </a:rPr>
              <a:t>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So again Pilate asked him, “Aren’t you going to answer? See how many things they are accusing you of.” </a:t>
            </a:r>
            <a:r>
              <a:rPr lang="en-CA" sz="3200" baseline="30000" dirty="0">
                <a:solidFill>
                  <a:schemeClr val="bg1"/>
                </a:solidFill>
                <a:latin typeface="Century Gothic" panose="020B0502020202020204" pitchFamily="34" charset="0"/>
              </a:rPr>
              <a:t>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But Jesus still made no reply, and Pilate was amazed. </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4442235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222247"/>
            <a:ext cx="8847786" cy="6494085"/>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6</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Now it was the custom at the festival to release a prisoner whom the people requested. </a:t>
            </a:r>
            <a:r>
              <a:rPr lang="en-CA" sz="3200" baseline="30000" dirty="0">
                <a:solidFill>
                  <a:schemeClr val="bg1"/>
                </a:solidFill>
                <a:latin typeface="Century Gothic" panose="020B0502020202020204" pitchFamily="34" charset="0"/>
              </a:rPr>
              <a:t>7</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 man called Barabbas was in prison with the insurrectionists who had committed murder in the uprising. </a:t>
            </a:r>
            <a:r>
              <a:rPr lang="en-CA" sz="3200" baseline="30000" dirty="0">
                <a:solidFill>
                  <a:schemeClr val="bg1"/>
                </a:solidFill>
                <a:latin typeface="Century Gothic" panose="020B0502020202020204" pitchFamily="34" charset="0"/>
              </a:rPr>
              <a:t>8</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 crowd came up and asked Pilate to do for them what he usually did. </a:t>
            </a:r>
            <a:r>
              <a:rPr lang="en-CA" sz="3200" baseline="30000" dirty="0">
                <a:solidFill>
                  <a:schemeClr val="bg1"/>
                </a:solidFill>
                <a:latin typeface="Century Gothic" panose="020B0502020202020204" pitchFamily="34" charset="0"/>
              </a:rPr>
              <a:t>9</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“Do you want me to release to you the king of the Jews?” asked Pilate, </a:t>
            </a:r>
            <a:r>
              <a:rPr lang="en-CA" sz="3200" baseline="30000" dirty="0">
                <a:solidFill>
                  <a:schemeClr val="bg1"/>
                </a:solidFill>
                <a:latin typeface="Century Gothic" panose="020B0502020202020204" pitchFamily="34" charset="0"/>
              </a:rPr>
              <a:t>10</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knowing it was out of self-interest that the chief priests had handed Jesus over to him. </a:t>
            </a:r>
            <a:r>
              <a:rPr lang="en-CA" sz="3200" baseline="30000" dirty="0">
                <a:solidFill>
                  <a:schemeClr val="bg1"/>
                </a:solidFill>
                <a:latin typeface="Century Gothic" panose="020B0502020202020204" pitchFamily="34" charset="0"/>
              </a:rPr>
              <a:t>11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But the chief priests stirred up the crowd to have Pilate release Barabbas instead. </a:t>
            </a:r>
            <a:endParaRPr lang="en-CA" sz="31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0519707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222247"/>
            <a:ext cx="8847786" cy="4524315"/>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12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“What shall I do, then, with the one you call the king of the Jews?” Pilate asked them. </a:t>
            </a:r>
            <a:r>
              <a:rPr lang="en-CA" sz="3200" baseline="30000" dirty="0">
                <a:solidFill>
                  <a:schemeClr val="bg1"/>
                </a:solidFill>
                <a:latin typeface="Century Gothic" panose="020B0502020202020204" pitchFamily="34" charset="0"/>
              </a:rPr>
              <a:t>13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“Crucify him!” they shouted. </a:t>
            </a:r>
            <a:r>
              <a:rPr lang="en-CA" sz="3200" baseline="30000" dirty="0">
                <a:solidFill>
                  <a:schemeClr val="bg1"/>
                </a:solidFill>
                <a:latin typeface="Century Gothic" panose="020B0502020202020204" pitchFamily="34" charset="0"/>
              </a:rPr>
              <a:t>14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“Why? What crime has he committed?” asked Pilate. But they shouted all the louder, “Crucify him!” </a:t>
            </a:r>
            <a:r>
              <a:rPr lang="en-CA" sz="3200" baseline="30000" dirty="0">
                <a:solidFill>
                  <a:schemeClr val="bg1"/>
                </a:solidFill>
                <a:latin typeface="Century Gothic" panose="020B0502020202020204" pitchFamily="34" charset="0"/>
              </a:rPr>
              <a:t>15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Wanting to satisfy the crowd, Pilate released Barabbas to them. He had Jesus flogged, and handed him over to be </a:t>
            </a:r>
            <a:r>
              <a:rPr lang="en-US" sz="3200" dirty="0" smtClean="0">
                <a:solidFill>
                  <a:schemeClr val="bg1"/>
                </a:solidFill>
                <a:latin typeface="Century Gothic" panose="020B0502020202020204" pitchFamily="34" charset="0"/>
              </a:rPr>
              <a:t>crucified.</a:t>
            </a:r>
            <a:endParaRPr lang="en-CA" sz="31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6218060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363915"/>
            <a:ext cx="8847786" cy="6001643"/>
          </a:xfrm>
          <a:prstGeom prst="rect">
            <a:avLst/>
          </a:prstGeom>
        </p:spPr>
        <p:txBody>
          <a:bodyPr wrap="square">
            <a:spAutoFit/>
          </a:bodyPr>
          <a:lstStyle/>
          <a:p>
            <a:r>
              <a:rPr lang="en-CA" sz="3200" baseline="30000" dirty="0">
                <a:solidFill>
                  <a:srgbClr val="FFFF00"/>
                </a:solidFill>
                <a:latin typeface="Century Gothic" panose="020B0502020202020204" pitchFamily="34" charset="0"/>
              </a:rPr>
              <a:t>1</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Very early in the morning, the chief priests, with the elders, the teachers of the law and the whole Sanhedrin, made their plans. So they bound Jesus, led him away and handed him over to Pilate. </a:t>
            </a:r>
            <a:r>
              <a:rPr lang="en-CA" sz="3200" baseline="30000" dirty="0">
                <a:solidFill>
                  <a:schemeClr val="bg1"/>
                </a:solidFill>
                <a:latin typeface="Century Gothic" panose="020B0502020202020204" pitchFamily="34" charset="0"/>
              </a:rPr>
              <a:t>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“Are you the king of the Jews?” asked Pilate. “You have said so,” Jesus replied. </a:t>
            </a:r>
            <a:r>
              <a:rPr lang="en-CA" sz="3200" baseline="30000" dirty="0">
                <a:solidFill>
                  <a:schemeClr val="bg1"/>
                </a:solidFill>
                <a:latin typeface="Century Gothic" panose="020B0502020202020204" pitchFamily="34" charset="0"/>
              </a:rPr>
              <a:t>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 chief priests accused him of many things. </a:t>
            </a:r>
            <a:r>
              <a:rPr lang="en-CA" sz="3200" baseline="30000" dirty="0">
                <a:solidFill>
                  <a:schemeClr val="bg1"/>
                </a:solidFill>
                <a:latin typeface="Century Gothic" panose="020B0502020202020204" pitchFamily="34" charset="0"/>
              </a:rPr>
              <a:t>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So again Pilate asked him, “Aren’t you going to answer? See how many things they are accusing you of.” </a:t>
            </a:r>
            <a:r>
              <a:rPr lang="en-CA" sz="3200" baseline="30000" dirty="0">
                <a:solidFill>
                  <a:schemeClr val="bg1"/>
                </a:solidFill>
                <a:latin typeface="Century Gothic" panose="020B0502020202020204" pitchFamily="34" charset="0"/>
              </a:rPr>
              <a:t>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But Jesus still made no reply, and Pilate was amazed. </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9007011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conformingtojesus.com/images/webpages/israel_at_the_time_of_jesus_christ.jpg"/>
          <p:cNvPicPr/>
          <p:nvPr/>
        </p:nvPicPr>
        <p:blipFill>
          <a:blip r:embed="rId2">
            <a:extLst>
              <a:ext uri="{28A0092B-C50C-407E-A947-70E740481C1C}">
                <a14:useLocalDpi xmlns:a14="http://schemas.microsoft.com/office/drawing/2010/main" val="0"/>
              </a:ext>
            </a:extLst>
          </a:blip>
          <a:srcRect/>
          <a:stretch>
            <a:fillRect/>
          </a:stretch>
        </p:blipFill>
        <p:spPr bwMode="auto">
          <a:xfrm>
            <a:off x="1952580" y="0"/>
            <a:ext cx="5427014" cy="6858000"/>
          </a:xfrm>
          <a:prstGeom prst="rect">
            <a:avLst/>
          </a:prstGeom>
          <a:noFill/>
          <a:ln>
            <a:noFill/>
          </a:ln>
        </p:spPr>
      </p:pic>
    </p:spTree>
    <p:extLst>
      <p:ext uri="{BB962C8B-B14F-4D97-AF65-F5344CB8AC3E}">
        <p14:creationId xmlns:p14="http://schemas.microsoft.com/office/powerpoint/2010/main" val="21707199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363915"/>
            <a:ext cx="8847786" cy="6001643"/>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Very early in the morning, the chief priests, with the elders, the teachers of the law and the whole Sanhedrin, made their plans. So they bound Jesus, led him away and handed him over to Pilate. </a:t>
            </a:r>
            <a:r>
              <a:rPr lang="en-CA" sz="3200" baseline="30000" dirty="0">
                <a:solidFill>
                  <a:srgbClr val="FFFF00"/>
                </a:solidFill>
                <a:latin typeface="Century Gothic" panose="020B0502020202020204" pitchFamily="34" charset="0"/>
              </a:rPr>
              <a:t>2</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“Are you the king of the Jews?” asked Pilate. “You have said so,” Jesus replied. </a:t>
            </a:r>
            <a:r>
              <a:rPr lang="en-CA" sz="3200" baseline="30000" dirty="0">
                <a:solidFill>
                  <a:schemeClr val="bg1"/>
                </a:solidFill>
                <a:latin typeface="Century Gothic" panose="020B0502020202020204" pitchFamily="34" charset="0"/>
              </a:rPr>
              <a:t>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 chief priests accused him of many things. </a:t>
            </a:r>
            <a:r>
              <a:rPr lang="en-CA" sz="3200" baseline="30000" dirty="0">
                <a:solidFill>
                  <a:schemeClr val="bg1"/>
                </a:solidFill>
                <a:latin typeface="Century Gothic" panose="020B0502020202020204" pitchFamily="34" charset="0"/>
              </a:rPr>
              <a:t>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So again Pilate asked him, “Aren’t you going to answer? See how many things they are accusing you of.” </a:t>
            </a:r>
            <a:r>
              <a:rPr lang="en-CA" sz="3200" baseline="30000" dirty="0">
                <a:solidFill>
                  <a:schemeClr val="bg1"/>
                </a:solidFill>
                <a:latin typeface="Century Gothic" panose="020B0502020202020204" pitchFamily="34" charset="0"/>
              </a:rPr>
              <a:t>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But Jesus still made no reply, and Pilate was amazed. </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7853186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363915"/>
            <a:ext cx="8847786" cy="6001643"/>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Very early in the morning, the chief priests, with the elders, the teachers of the law and the whole Sanhedrin, made their plans. So they bound Jesus, led him away and handed him over to Pilate. </a:t>
            </a:r>
            <a:r>
              <a:rPr lang="en-CA" sz="3200" baseline="30000" dirty="0">
                <a:solidFill>
                  <a:schemeClr val="bg1"/>
                </a:solidFill>
                <a:latin typeface="Century Gothic" panose="020B0502020202020204" pitchFamily="34" charset="0"/>
              </a:rPr>
              <a:t>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“Are you the king of the Jews?” asked Pilate. “You have said so,” Jesus replied. </a:t>
            </a:r>
            <a:r>
              <a:rPr lang="en-CA" sz="3200" baseline="30000" dirty="0">
                <a:solidFill>
                  <a:srgbClr val="FFFF00"/>
                </a:solidFill>
                <a:latin typeface="Century Gothic" panose="020B0502020202020204" pitchFamily="34" charset="0"/>
              </a:rPr>
              <a:t>3</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The chief priests accused him of many things. </a:t>
            </a:r>
            <a:r>
              <a:rPr lang="en-CA" sz="3200" baseline="30000" dirty="0">
                <a:solidFill>
                  <a:srgbClr val="FFFF00"/>
                </a:solidFill>
                <a:latin typeface="Century Gothic" panose="020B0502020202020204" pitchFamily="34" charset="0"/>
              </a:rPr>
              <a:t>4</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So again Pilate asked him, “Aren’t you going to answer? See how many things they are accusing you of.” </a:t>
            </a:r>
            <a:r>
              <a:rPr lang="en-CA" sz="3200" baseline="30000" dirty="0">
                <a:solidFill>
                  <a:srgbClr val="FFFF00"/>
                </a:solidFill>
                <a:latin typeface="Century Gothic" panose="020B0502020202020204" pitchFamily="34" charset="0"/>
              </a:rPr>
              <a:t>5</a:t>
            </a:r>
            <a:r>
              <a:rPr lang="en-CA" sz="3200" dirty="0">
                <a:solidFill>
                  <a:srgbClr val="FFFF00"/>
                </a:solidFill>
                <a:latin typeface="Century Gothic" panose="020B0502020202020204" pitchFamily="34" charset="0"/>
              </a:rPr>
              <a:t> </a:t>
            </a:r>
            <a:r>
              <a:rPr lang="en-US" sz="3200" dirty="0">
                <a:solidFill>
                  <a:srgbClr val="FFFF00"/>
                </a:solidFill>
                <a:latin typeface="Century Gothic" panose="020B0502020202020204" pitchFamily="34" charset="0"/>
              </a:rPr>
              <a:t>But Jesus still made no reply, and Pilate was amazed. </a:t>
            </a:r>
            <a:endParaRPr lang="en-CA" sz="3200"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33177447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4672</TotalTime>
  <Words>1117</Words>
  <Application>Microsoft Office PowerPoint</Application>
  <PresentationFormat>On-screen Show (4:3)</PresentationFormat>
  <Paragraphs>15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Jesus didn’t just save us as Barabbas’s   Jesus saved us to be Barabbas’s</vt:lpstr>
      <vt:lpstr>Galatians 3:26  26 You are all sons of God through faith in Christ Jesus.  Galatians 4:4–7 4 But when the time had fully come, God sent his Son, born of a woman, born under law, 5 to redeem those under law, that we might receive the full rights of sons. 6 Because you are sons, God sent the Spirit of his Son into our hearts, the Spirit who calls out, “Abba, Father.” 7 So you are no longer a slave, but a son; and since you are a son, God has made you also an heir.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Strong</dc:creator>
  <cp:lastModifiedBy>Jeff Strong</cp:lastModifiedBy>
  <cp:revision>116</cp:revision>
  <dcterms:created xsi:type="dcterms:W3CDTF">2017-03-26T03:22:15Z</dcterms:created>
  <dcterms:modified xsi:type="dcterms:W3CDTF">2018-03-24T22:13:15Z</dcterms:modified>
</cp:coreProperties>
</file>