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5" r:id="rId2"/>
    <p:sldId id="326" r:id="rId3"/>
    <p:sldId id="426" r:id="rId4"/>
    <p:sldId id="471" r:id="rId5"/>
    <p:sldId id="472" r:id="rId6"/>
    <p:sldId id="473" r:id="rId7"/>
    <p:sldId id="474" r:id="rId8"/>
    <p:sldId id="477" r:id="rId9"/>
    <p:sldId id="478" r:id="rId10"/>
    <p:sldId id="479" r:id="rId11"/>
    <p:sldId id="475" r:id="rId12"/>
    <p:sldId id="480" r:id="rId13"/>
    <p:sldId id="481" r:id="rId14"/>
    <p:sldId id="476" r:id="rId15"/>
    <p:sldId id="450" r:id="rId16"/>
    <p:sldId id="451" r:id="rId17"/>
    <p:sldId id="486" r:id="rId18"/>
    <p:sldId id="482" r:id="rId19"/>
    <p:sldId id="483" r:id="rId20"/>
    <p:sldId id="484" r:id="rId21"/>
    <p:sldId id="485" r:id="rId22"/>
    <p:sldId id="45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B569-40B7-401D-9679-74FB18C234DF}" type="datetimeFigureOut">
              <a:rPr lang="en-CA" smtClean="0"/>
              <a:t>2018-03-03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80F2-5202-4F76-BE22-E222692735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0193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B569-40B7-401D-9679-74FB18C234DF}" type="datetimeFigureOut">
              <a:rPr lang="en-CA" smtClean="0"/>
              <a:t>2018-03-03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80F2-5202-4F76-BE22-E222692735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403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B569-40B7-401D-9679-74FB18C234DF}" type="datetimeFigureOut">
              <a:rPr lang="en-CA" smtClean="0"/>
              <a:t>2018-03-03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80F2-5202-4F76-BE22-E222692735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2321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B569-40B7-401D-9679-74FB18C234DF}" type="datetimeFigureOut">
              <a:rPr lang="en-CA" smtClean="0"/>
              <a:t>2018-03-03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80F2-5202-4F76-BE22-E222692735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0849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B569-40B7-401D-9679-74FB18C234DF}" type="datetimeFigureOut">
              <a:rPr lang="en-CA" smtClean="0"/>
              <a:t>2018-03-03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80F2-5202-4F76-BE22-E222692735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566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B569-40B7-401D-9679-74FB18C234DF}" type="datetimeFigureOut">
              <a:rPr lang="en-CA" smtClean="0"/>
              <a:t>2018-03-03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80F2-5202-4F76-BE22-E222692735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2455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B569-40B7-401D-9679-74FB18C234DF}" type="datetimeFigureOut">
              <a:rPr lang="en-CA" smtClean="0"/>
              <a:t>2018-03-03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80F2-5202-4F76-BE22-E222692735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2950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B569-40B7-401D-9679-74FB18C234DF}" type="datetimeFigureOut">
              <a:rPr lang="en-CA" smtClean="0"/>
              <a:t>2018-03-03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80F2-5202-4F76-BE22-E222692735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269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B569-40B7-401D-9679-74FB18C234DF}" type="datetimeFigureOut">
              <a:rPr lang="en-CA" smtClean="0"/>
              <a:t>2018-03-03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80F2-5202-4F76-BE22-E222692735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2986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B569-40B7-401D-9679-74FB18C234DF}" type="datetimeFigureOut">
              <a:rPr lang="en-CA" smtClean="0"/>
              <a:t>2018-03-03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80F2-5202-4F76-BE22-E222692735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7876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B569-40B7-401D-9679-74FB18C234DF}" type="datetimeFigureOut">
              <a:rPr lang="en-CA" smtClean="0"/>
              <a:t>2018-03-03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80F2-5202-4F76-BE22-E222692735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8666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2B569-40B7-401D-9679-74FB18C234DF}" type="datetimeFigureOut">
              <a:rPr lang="en-CA" smtClean="0"/>
              <a:t>2018-03-03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E80F2-5202-4F76-BE22-E222692735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371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96" y="0"/>
            <a:ext cx="85658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72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4" y="363915"/>
            <a:ext cx="884778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Mark 14:43–52</a:t>
            </a:r>
            <a:b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43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Just as he was speaking, Judas, one of the Twelve, appeared. With him was a crowd armed with swords and clubs, sent from the chief priests, the teachers of the law, and the elders.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44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Now the betrayer had arranged a signal with them: “The one I kiss is the man; arrest him and lead him away under guard.”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45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Going at once to Jesus, Judas said, “Rabbi!” and kissed him. </a:t>
            </a:r>
            <a:r>
              <a:rPr lang="en-CA" sz="3400" baseline="30000" dirty="0">
                <a:solidFill>
                  <a:srgbClr val="FFFF00"/>
                </a:solidFill>
                <a:latin typeface="Century Gothic" panose="020B0502020202020204" pitchFamily="34" charset="0"/>
              </a:rPr>
              <a:t>46</a:t>
            </a:r>
            <a:r>
              <a:rPr lang="en-CA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The men seized Jesus and arrested him. </a:t>
            </a:r>
            <a:endParaRPr lang="en-CA" sz="34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00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4" y="363915"/>
            <a:ext cx="884778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400" baseline="300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47</a:t>
            </a:r>
            <a:r>
              <a:rPr lang="en-CA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Then one of those standing near drew his sword and struck the servant of the high priest, cutting off his ear.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48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“Am I leading a rebellion,” said Jesus, “that you have come out with swords and clubs to capture me?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49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Every day I was with you, teaching in the temple courts, and you did not arrest me. But the Scriptures must be fulfilled.”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50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Then everyone deserted him and fled.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51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A young man, wearing nothing but a linen garment, was following Jesus. </a:t>
            </a:r>
            <a:endParaRPr lang="en-CA" sz="3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125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4" y="363915"/>
            <a:ext cx="884778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4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47</a:t>
            </a:r>
            <a:r>
              <a:rPr lang="en-CA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Then one of those standing near drew his sword and struck the servant of the high priest, cutting off his ear. </a:t>
            </a:r>
            <a:r>
              <a:rPr lang="en-CA" sz="3400" baseline="30000" dirty="0">
                <a:solidFill>
                  <a:srgbClr val="FFFF00"/>
                </a:solidFill>
                <a:latin typeface="Century Gothic" panose="020B0502020202020204" pitchFamily="34" charset="0"/>
              </a:rPr>
              <a:t>48</a:t>
            </a:r>
            <a:r>
              <a:rPr lang="en-CA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“Am I leading a rebellion,” said Jesus, “that you have come out with swords and clubs to capture me? </a:t>
            </a:r>
            <a:r>
              <a:rPr lang="en-CA" sz="3400" baseline="30000" dirty="0">
                <a:solidFill>
                  <a:srgbClr val="FFFF00"/>
                </a:solidFill>
                <a:latin typeface="Century Gothic" panose="020B0502020202020204" pitchFamily="34" charset="0"/>
              </a:rPr>
              <a:t>49</a:t>
            </a:r>
            <a:r>
              <a:rPr lang="en-CA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Every day I was with you, teaching in the temple courts, and you did not arrest me. But the Scriptures must be fulfilled.”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50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Then everyone deserted him and fled.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51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A young man, wearing nothing but a linen garment, was following Jesus. </a:t>
            </a:r>
            <a:endParaRPr lang="en-CA" sz="3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790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4" y="363915"/>
            <a:ext cx="884778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4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47</a:t>
            </a:r>
            <a:r>
              <a:rPr lang="en-CA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Then one of those standing near drew his sword and struck the servant of the high priest, cutting off his ear.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48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“Am I leading a rebellion,” said Jesus, “that you have come out with swords and clubs to capture me?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49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Every day I was with you, teaching in the temple courts, and you did not arrest me. But the Scriptures must be fulfilled.” </a:t>
            </a:r>
            <a:r>
              <a:rPr lang="en-CA" sz="3400" baseline="30000" dirty="0">
                <a:solidFill>
                  <a:srgbClr val="FFFF00"/>
                </a:solidFill>
                <a:latin typeface="Century Gothic" panose="020B0502020202020204" pitchFamily="34" charset="0"/>
              </a:rPr>
              <a:t>50</a:t>
            </a:r>
            <a:r>
              <a:rPr lang="en-CA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Then everyone deserted him and fled. </a:t>
            </a:r>
            <a:r>
              <a:rPr lang="en-CA" sz="3400" baseline="30000" dirty="0">
                <a:solidFill>
                  <a:srgbClr val="FFFF00"/>
                </a:solidFill>
                <a:latin typeface="Century Gothic" panose="020B0502020202020204" pitchFamily="34" charset="0"/>
              </a:rPr>
              <a:t>51</a:t>
            </a:r>
            <a:r>
              <a:rPr lang="en-CA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A young man, wearing nothing but a linen garment, was following Jesus. </a:t>
            </a:r>
            <a:endParaRPr lang="en-CA" sz="34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106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4" y="363915"/>
            <a:ext cx="884778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When </a:t>
            </a:r>
            <a:r>
              <a:rPr lang="en-US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they seized him, </a:t>
            </a:r>
            <a:r>
              <a:rPr lang="en-CA" sz="3400" baseline="30000" dirty="0">
                <a:solidFill>
                  <a:srgbClr val="FFFF00"/>
                </a:solidFill>
                <a:latin typeface="Century Gothic" panose="020B0502020202020204" pitchFamily="34" charset="0"/>
              </a:rPr>
              <a:t>52</a:t>
            </a:r>
            <a:r>
              <a:rPr lang="en-CA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he fled naked, leaving his garment behind. </a:t>
            </a:r>
            <a:endParaRPr lang="en-CA" sz="34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30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031" y="2849537"/>
            <a:ext cx="884778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Reflections on the Text</a:t>
            </a:r>
            <a:endParaRPr lang="en-CA" sz="4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36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09" y="1561651"/>
            <a:ext cx="884778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CA" sz="4500" dirty="0">
                <a:solidFill>
                  <a:schemeClr val="bg1"/>
                </a:solidFill>
                <a:latin typeface="Century Gothic" panose="020B0502020202020204" pitchFamily="34" charset="0"/>
              </a:rPr>
              <a:t>If you invest in people, they will fall away, let you down, and even betray you.  </a:t>
            </a:r>
            <a:endParaRPr lang="en-CA" sz="45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CA" sz="4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CA" sz="4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Invest </a:t>
            </a:r>
            <a:r>
              <a:rPr lang="en-CA" sz="4500" dirty="0">
                <a:solidFill>
                  <a:schemeClr val="bg1"/>
                </a:solidFill>
                <a:latin typeface="Century Gothic" panose="020B0502020202020204" pitchFamily="34" charset="0"/>
              </a:rPr>
              <a:t>anyways.</a:t>
            </a:r>
          </a:p>
        </p:txBody>
      </p:sp>
    </p:spTree>
    <p:extLst>
      <p:ext uri="{BB962C8B-B14F-4D97-AF65-F5344CB8AC3E}">
        <p14:creationId xmlns:p14="http://schemas.microsoft.com/office/powerpoint/2010/main" val="32623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09" y="2141200"/>
            <a:ext cx="884778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CA" sz="45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You are not called to results. </a:t>
            </a:r>
          </a:p>
          <a:p>
            <a:pPr lvl="0" algn="ctr"/>
            <a:endParaRPr lang="en-CA" sz="45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CA" sz="45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You are called to obedience.</a:t>
            </a:r>
            <a:endParaRPr lang="en-CA" sz="45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075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7" y="2025290"/>
            <a:ext cx="88477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CA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When your world starts to unravel, will your faith express itself </a:t>
            </a:r>
            <a:r>
              <a:rPr lang="en-CA" sz="4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through </a:t>
            </a:r>
            <a:r>
              <a:rPr lang="en-CA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confidence and thanksgiving? </a:t>
            </a:r>
          </a:p>
        </p:txBody>
      </p:sp>
    </p:spTree>
    <p:extLst>
      <p:ext uri="{BB962C8B-B14F-4D97-AF65-F5344CB8AC3E}">
        <p14:creationId xmlns:p14="http://schemas.microsoft.com/office/powerpoint/2010/main" val="3132720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3792" y="826274"/>
            <a:ext cx="821672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0" indent="-914400">
              <a:spcAft>
                <a:spcPts val="1500"/>
              </a:spcAft>
              <a:buFont typeface="+mj-lt"/>
              <a:buAutoNum type="arabicPeriod"/>
            </a:pPr>
            <a:r>
              <a:rPr lang="en-CA" sz="47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Your bad things will turn out for </a:t>
            </a:r>
            <a:r>
              <a:rPr lang="en-CA" sz="47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good.</a:t>
            </a:r>
          </a:p>
          <a:p>
            <a:pPr marL="914400" lvl="0" indent="-914400">
              <a:spcAft>
                <a:spcPts val="1500"/>
              </a:spcAft>
              <a:buFont typeface="+mj-lt"/>
              <a:buAutoNum type="arabicPeriod"/>
            </a:pPr>
            <a:r>
              <a:rPr lang="en-CA" sz="4700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Your good things can never be taken from you.</a:t>
            </a:r>
          </a:p>
          <a:p>
            <a:pPr marL="914400" lvl="0" indent="-914400">
              <a:spcAft>
                <a:spcPts val="1500"/>
              </a:spcAft>
              <a:buFont typeface="+mj-lt"/>
              <a:buAutoNum type="arabicPeriod"/>
            </a:pPr>
            <a:r>
              <a:rPr lang="en-CA" sz="47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Your best things are yet to come.</a:t>
            </a:r>
            <a:endParaRPr lang="en-CA" sz="47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167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96" y="0"/>
            <a:ext cx="8565808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77972" y="2846158"/>
            <a:ext cx="4976932" cy="817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CA" sz="45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Mark </a:t>
            </a:r>
            <a:r>
              <a:rPr lang="en-CA" sz="4500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14:43-52</a:t>
            </a:r>
            <a:endParaRPr lang="en-CA" sz="45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45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4" y="363915"/>
            <a:ext cx="884778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that you have come out with swords and clubs to capture me?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49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Every day I was with you, teaching in the temple courts, and you did not arrest me. But the Scriptures must be fulfilled.” </a:t>
            </a:r>
            <a:r>
              <a:rPr lang="en-CA" sz="3400" baseline="30000" dirty="0">
                <a:solidFill>
                  <a:srgbClr val="FFFF00"/>
                </a:solidFill>
                <a:latin typeface="Century Gothic" panose="020B0502020202020204" pitchFamily="34" charset="0"/>
              </a:rPr>
              <a:t>50</a:t>
            </a:r>
            <a:r>
              <a:rPr lang="en-CA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Then everyone deserted him and fled. </a:t>
            </a:r>
            <a:r>
              <a:rPr lang="en-CA" sz="3400" baseline="30000" dirty="0">
                <a:solidFill>
                  <a:srgbClr val="FFFF00"/>
                </a:solidFill>
                <a:latin typeface="Century Gothic" panose="020B0502020202020204" pitchFamily="34" charset="0"/>
              </a:rPr>
              <a:t>51</a:t>
            </a:r>
            <a:r>
              <a:rPr lang="en-CA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A young man, wearing nothing but a linen garment, was following Jesus. </a:t>
            </a:r>
            <a:r>
              <a:rPr lang="en-US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When they seized him, </a:t>
            </a:r>
            <a:r>
              <a:rPr lang="en-CA" sz="3400" baseline="30000" dirty="0">
                <a:solidFill>
                  <a:srgbClr val="FFFF00"/>
                </a:solidFill>
                <a:latin typeface="Century Gothic" panose="020B0502020202020204" pitchFamily="34" charset="0"/>
              </a:rPr>
              <a:t>52</a:t>
            </a:r>
            <a:r>
              <a:rPr lang="en-CA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he fled naked, leaving his garment behind. </a:t>
            </a:r>
            <a:endParaRPr lang="en-CA" sz="3400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endParaRPr lang="en-CA" sz="34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437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Naked Man | CrossConn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883"/>
            <a:ext cx="9142033" cy="63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568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96" y="0"/>
            <a:ext cx="85658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0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4" y="363915"/>
            <a:ext cx="884778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Mark 14:43–52</a:t>
            </a:r>
            <a:b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43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Just as he was speaking, Judas, one of the Twelve, appeared. With him was a crowd armed with swords and clubs, sent from the chief priests, the teachers of the law, and the elders.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44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Now the betrayer had arranged a signal with them: “The one I kiss is the man; arrest him and lead him away under guard.”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45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Going at once to Jesus, Judas said, “Rabbi!” and kissed him.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46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The men seized Jesus and arrested him. </a:t>
            </a:r>
            <a:endParaRPr lang="en-CA" sz="3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23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4" y="363915"/>
            <a:ext cx="884778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400" baseline="30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47</a:t>
            </a:r>
            <a:r>
              <a:rPr lang="en-CA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Then one of those standing near drew his sword and struck the servant of the high priest, cutting off his ear.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48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“Am I leading a rebellion,” said Jesus, “that you have come out with swords and clubs to capture me?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49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Every day I was with you, teaching in the temple courts, and you did not arrest me. But the Scriptures must be fulfilled.”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50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Then everyone deserted him and fled.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51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A young man, wearing nothing but a linen garment, was following Jesus. </a:t>
            </a:r>
            <a:endParaRPr lang="en-CA" sz="3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899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4" y="363915"/>
            <a:ext cx="884778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When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they seized him,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52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he fled naked, leaving his garment behind. </a:t>
            </a:r>
            <a:endParaRPr lang="en-CA" sz="3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69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96" y="0"/>
            <a:ext cx="85658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96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4" y="363915"/>
            <a:ext cx="884778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Mark 14:43–52</a:t>
            </a:r>
            <a:b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CA" sz="3400" baseline="30000" dirty="0">
                <a:solidFill>
                  <a:srgbClr val="FFFF00"/>
                </a:solidFill>
                <a:latin typeface="Century Gothic" panose="020B0502020202020204" pitchFamily="34" charset="0"/>
              </a:rPr>
              <a:t>43</a:t>
            </a:r>
            <a:r>
              <a:rPr lang="en-CA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Just as he was speaking, Judas, one of the Twelve, appeared. With him was a crowd armed with swords and clubs, sent from the chief priests, the teachers of the law, and the elders.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44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Now the betrayer had arranged a signal with them: “The one I kiss is the man; arrest him and lead him away under guard.”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45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Going at once to Jesus, Judas said, “Rabbi!” and kissed him.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46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The men seized Jesus and arrested him. </a:t>
            </a:r>
            <a:endParaRPr lang="en-CA" sz="3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620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4" y="363915"/>
            <a:ext cx="884778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Mark 14:43–52</a:t>
            </a:r>
            <a:b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43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Just as he was speaking, Judas, one of the Twelve, appeared. With him was a crowd armed with swords and clubs, sent from the chief priests, the teachers of the law, and the elders. </a:t>
            </a:r>
            <a:r>
              <a:rPr lang="en-CA" sz="3400" baseline="30000" dirty="0">
                <a:solidFill>
                  <a:srgbClr val="FFFF00"/>
                </a:solidFill>
                <a:latin typeface="Century Gothic" panose="020B0502020202020204" pitchFamily="34" charset="0"/>
              </a:rPr>
              <a:t>44</a:t>
            </a:r>
            <a:r>
              <a:rPr lang="en-CA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Now the betrayer had arranged a signal with them: “The one I kiss is the man; arrest him and lead him away under guard.”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45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Going at once to Jesus, Judas said, “Rabbi!” and kissed him.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46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The men seized Jesus and arrested him. </a:t>
            </a:r>
            <a:endParaRPr lang="en-CA" sz="3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097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4" y="363915"/>
            <a:ext cx="884778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Mark 14:43–52</a:t>
            </a:r>
            <a:b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43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Just as he was speaking, Judas, one of the Twelve, appeared. With him was a crowd armed with swords and clubs, sent from the chief priests, the teachers of the law, and the elders.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44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Now the betrayer had arranged a signal with them: “The one I kiss is the man; arrest him and lead him away under guard.” </a:t>
            </a:r>
            <a:r>
              <a:rPr lang="en-CA" sz="3400" baseline="30000" dirty="0">
                <a:solidFill>
                  <a:srgbClr val="FFFF00"/>
                </a:solidFill>
                <a:latin typeface="Century Gothic" panose="020B0502020202020204" pitchFamily="34" charset="0"/>
              </a:rPr>
              <a:t>45</a:t>
            </a:r>
            <a:r>
              <a:rPr lang="en-CA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rgbClr val="FFFF00"/>
                </a:solidFill>
                <a:latin typeface="Century Gothic" panose="020B0502020202020204" pitchFamily="34" charset="0"/>
              </a:rPr>
              <a:t>Going at once to Jesus, Judas said, “Rabbi!” and kissed him.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CA" sz="3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46</a:t>
            </a:r>
            <a:r>
              <a:rPr lang="en-CA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Century Gothic" panose="020B0502020202020204" pitchFamily="34" charset="0"/>
              </a:rPr>
              <a:t>The men seized Jesus and arrested him. </a:t>
            </a:r>
            <a:endParaRPr lang="en-CA" sz="3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16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4450</TotalTime>
  <Words>611</Words>
  <Application>Microsoft Office PowerPoint</Application>
  <PresentationFormat>On-screen Show (4:3)</PresentationFormat>
  <Paragraphs>24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Strong</dc:creator>
  <cp:lastModifiedBy>Jeff Strong</cp:lastModifiedBy>
  <cp:revision>99</cp:revision>
  <dcterms:created xsi:type="dcterms:W3CDTF">2017-03-26T03:22:15Z</dcterms:created>
  <dcterms:modified xsi:type="dcterms:W3CDTF">2018-03-04T04:02:28Z</dcterms:modified>
</cp:coreProperties>
</file>