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75" r:id="rId2"/>
    <p:sldId id="326" r:id="rId3"/>
    <p:sldId id="426" r:id="rId4"/>
    <p:sldId id="450" r:id="rId5"/>
    <p:sldId id="451" r:id="rId6"/>
    <p:sldId id="452" r:id="rId7"/>
    <p:sldId id="453" r:id="rId8"/>
    <p:sldId id="456" r:id="rId9"/>
    <p:sldId id="457" r:id="rId10"/>
    <p:sldId id="458" r:id="rId11"/>
    <p:sldId id="459" r:id="rId12"/>
    <p:sldId id="460" r:id="rId13"/>
    <p:sldId id="454" r:id="rId14"/>
    <p:sldId id="461" r:id="rId15"/>
    <p:sldId id="462" r:id="rId16"/>
    <p:sldId id="464" r:id="rId17"/>
    <p:sldId id="469" r:id="rId18"/>
    <p:sldId id="463" r:id="rId19"/>
    <p:sldId id="455" r:id="rId20"/>
    <p:sldId id="465" r:id="rId21"/>
    <p:sldId id="466" r:id="rId22"/>
    <p:sldId id="468" r:id="rId23"/>
    <p:sldId id="470" r:id="rId24"/>
    <p:sldId id="27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3037" autoAdjust="0"/>
    <p:restoredTop sz="94660"/>
  </p:normalViewPr>
  <p:slideViewPr>
    <p:cSldViewPr snapToGrid="0">
      <p:cViewPr varScale="1">
        <p:scale>
          <a:sx n="74" d="100"/>
          <a:sy n="74" d="100"/>
        </p:scale>
        <p:origin x="62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602B569-40B7-401D-9679-74FB18C234DF}" type="datetimeFigureOut">
              <a:rPr lang="en-CA" smtClean="0"/>
              <a:t>2018-02-22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64E80F2-5202-4F76-BE22-E22269273537}" type="slidenum">
              <a:rPr lang="en-CA" smtClean="0"/>
              <a:t>‹#›</a:t>
            </a:fld>
            <a:endParaRPr lang="en-CA"/>
          </a:p>
        </p:txBody>
      </p:sp>
    </p:spTree>
    <p:extLst>
      <p:ext uri="{BB962C8B-B14F-4D97-AF65-F5344CB8AC3E}">
        <p14:creationId xmlns:p14="http://schemas.microsoft.com/office/powerpoint/2010/main" val="1260193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02B569-40B7-401D-9679-74FB18C234DF}" type="datetimeFigureOut">
              <a:rPr lang="en-CA" smtClean="0"/>
              <a:t>2018-02-22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64E80F2-5202-4F76-BE22-E22269273537}" type="slidenum">
              <a:rPr lang="en-CA" smtClean="0"/>
              <a:t>‹#›</a:t>
            </a:fld>
            <a:endParaRPr lang="en-CA"/>
          </a:p>
        </p:txBody>
      </p:sp>
    </p:spTree>
    <p:extLst>
      <p:ext uri="{BB962C8B-B14F-4D97-AF65-F5344CB8AC3E}">
        <p14:creationId xmlns:p14="http://schemas.microsoft.com/office/powerpoint/2010/main" val="2677403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02B569-40B7-401D-9679-74FB18C234DF}" type="datetimeFigureOut">
              <a:rPr lang="en-CA" smtClean="0"/>
              <a:t>2018-02-22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64E80F2-5202-4F76-BE22-E22269273537}" type="slidenum">
              <a:rPr lang="en-CA" smtClean="0"/>
              <a:t>‹#›</a:t>
            </a:fld>
            <a:endParaRPr lang="en-CA"/>
          </a:p>
        </p:txBody>
      </p:sp>
    </p:spTree>
    <p:extLst>
      <p:ext uri="{BB962C8B-B14F-4D97-AF65-F5344CB8AC3E}">
        <p14:creationId xmlns:p14="http://schemas.microsoft.com/office/powerpoint/2010/main" val="602321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02B569-40B7-401D-9679-74FB18C234DF}" type="datetimeFigureOut">
              <a:rPr lang="en-CA" smtClean="0"/>
              <a:t>2018-02-22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64E80F2-5202-4F76-BE22-E22269273537}" type="slidenum">
              <a:rPr lang="en-CA" smtClean="0"/>
              <a:t>‹#›</a:t>
            </a:fld>
            <a:endParaRPr lang="en-CA"/>
          </a:p>
        </p:txBody>
      </p:sp>
    </p:spTree>
    <p:extLst>
      <p:ext uri="{BB962C8B-B14F-4D97-AF65-F5344CB8AC3E}">
        <p14:creationId xmlns:p14="http://schemas.microsoft.com/office/powerpoint/2010/main" val="620849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02B569-40B7-401D-9679-74FB18C234DF}" type="datetimeFigureOut">
              <a:rPr lang="en-CA" smtClean="0"/>
              <a:t>2018-02-22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64E80F2-5202-4F76-BE22-E22269273537}" type="slidenum">
              <a:rPr lang="en-CA" smtClean="0"/>
              <a:t>‹#›</a:t>
            </a:fld>
            <a:endParaRPr lang="en-CA"/>
          </a:p>
        </p:txBody>
      </p:sp>
    </p:spTree>
    <p:extLst>
      <p:ext uri="{BB962C8B-B14F-4D97-AF65-F5344CB8AC3E}">
        <p14:creationId xmlns:p14="http://schemas.microsoft.com/office/powerpoint/2010/main" val="142566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602B569-40B7-401D-9679-74FB18C234DF}" type="datetimeFigureOut">
              <a:rPr lang="en-CA" smtClean="0"/>
              <a:t>2018-02-22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64E80F2-5202-4F76-BE22-E22269273537}" type="slidenum">
              <a:rPr lang="en-CA" smtClean="0"/>
              <a:t>‹#›</a:t>
            </a:fld>
            <a:endParaRPr lang="en-CA"/>
          </a:p>
        </p:txBody>
      </p:sp>
    </p:spTree>
    <p:extLst>
      <p:ext uri="{BB962C8B-B14F-4D97-AF65-F5344CB8AC3E}">
        <p14:creationId xmlns:p14="http://schemas.microsoft.com/office/powerpoint/2010/main" val="2562455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602B569-40B7-401D-9679-74FB18C234DF}" type="datetimeFigureOut">
              <a:rPr lang="en-CA" smtClean="0"/>
              <a:t>2018-02-22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64E80F2-5202-4F76-BE22-E22269273537}" type="slidenum">
              <a:rPr lang="en-CA" smtClean="0"/>
              <a:t>‹#›</a:t>
            </a:fld>
            <a:endParaRPr lang="en-CA"/>
          </a:p>
        </p:txBody>
      </p:sp>
    </p:spTree>
    <p:extLst>
      <p:ext uri="{BB962C8B-B14F-4D97-AF65-F5344CB8AC3E}">
        <p14:creationId xmlns:p14="http://schemas.microsoft.com/office/powerpoint/2010/main" val="1682950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02B569-40B7-401D-9679-74FB18C234DF}" type="datetimeFigureOut">
              <a:rPr lang="en-CA" smtClean="0"/>
              <a:t>2018-02-22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64E80F2-5202-4F76-BE22-E22269273537}" type="slidenum">
              <a:rPr lang="en-CA" smtClean="0"/>
              <a:t>‹#›</a:t>
            </a:fld>
            <a:endParaRPr lang="en-CA"/>
          </a:p>
        </p:txBody>
      </p:sp>
    </p:spTree>
    <p:extLst>
      <p:ext uri="{BB962C8B-B14F-4D97-AF65-F5344CB8AC3E}">
        <p14:creationId xmlns:p14="http://schemas.microsoft.com/office/powerpoint/2010/main" val="248269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02B569-40B7-401D-9679-74FB18C234DF}" type="datetimeFigureOut">
              <a:rPr lang="en-CA" smtClean="0"/>
              <a:t>2018-02-22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964E80F2-5202-4F76-BE22-E22269273537}" type="slidenum">
              <a:rPr lang="en-CA" smtClean="0"/>
              <a:t>‹#›</a:t>
            </a:fld>
            <a:endParaRPr lang="en-CA"/>
          </a:p>
        </p:txBody>
      </p:sp>
    </p:spTree>
    <p:extLst>
      <p:ext uri="{BB962C8B-B14F-4D97-AF65-F5344CB8AC3E}">
        <p14:creationId xmlns:p14="http://schemas.microsoft.com/office/powerpoint/2010/main" val="3512986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02B569-40B7-401D-9679-74FB18C234DF}" type="datetimeFigureOut">
              <a:rPr lang="en-CA" smtClean="0"/>
              <a:t>2018-02-22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64E80F2-5202-4F76-BE22-E22269273537}" type="slidenum">
              <a:rPr lang="en-CA" smtClean="0"/>
              <a:t>‹#›</a:t>
            </a:fld>
            <a:endParaRPr lang="en-CA"/>
          </a:p>
        </p:txBody>
      </p:sp>
    </p:spTree>
    <p:extLst>
      <p:ext uri="{BB962C8B-B14F-4D97-AF65-F5344CB8AC3E}">
        <p14:creationId xmlns:p14="http://schemas.microsoft.com/office/powerpoint/2010/main" val="4127876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02B569-40B7-401D-9679-74FB18C234DF}" type="datetimeFigureOut">
              <a:rPr lang="en-CA" smtClean="0"/>
              <a:t>2018-02-22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64E80F2-5202-4F76-BE22-E22269273537}" type="slidenum">
              <a:rPr lang="en-CA" smtClean="0"/>
              <a:t>‹#›</a:t>
            </a:fld>
            <a:endParaRPr lang="en-CA"/>
          </a:p>
        </p:txBody>
      </p:sp>
    </p:spTree>
    <p:extLst>
      <p:ext uri="{BB962C8B-B14F-4D97-AF65-F5344CB8AC3E}">
        <p14:creationId xmlns:p14="http://schemas.microsoft.com/office/powerpoint/2010/main" val="1728666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02B569-40B7-401D-9679-74FB18C234DF}" type="datetimeFigureOut">
              <a:rPr lang="en-CA" smtClean="0"/>
              <a:t>2018-02-22</a:t>
            </a:fld>
            <a:endParaRPr lang="en-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4E80F2-5202-4F76-BE22-E22269273537}" type="slidenum">
              <a:rPr lang="en-CA" smtClean="0"/>
              <a:t>‹#›</a:t>
            </a:fld>
            <a:endParaRPr lang="en-CA"/>
          </a:p>
        </p:txBody>
      </p:sp>
    </p:spTree>
    <p:extLst>
      <p:ext uri="{BB962C8B-B14F-4D97-AF65-F5344CB8AC3E}">
        <p14:creationId xmlns:p14="http://schemas.microsoft.com/office/powerpoint/2010/main" val="13737152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dirty="0"/>
          </a:p>
        </p:txBody>
      </p:sp>
      <p:sp>
        <p:nvSpPr>
          <p:cNvPr id="3" name="Subtitle 2"/>
          <p:cNvSpPr>
            <a:spLocks noGrp="1"/>
          </p:cNvSpPr>
          <p:nvPr>
            <p:ph type="subTitle" idx="1"/>
          </p:nvPr>
        </p:nvSpPr>
        <p:spPr/>
        <p:txBody>
          <a:bodyPr/>
          <a:lstStyle/>
          <a:p>
            <a:endParaRPr lang="en-CA"/>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096" y="0"/>
            <a:ext cx="8565808" cy="6858000"/>
          </a:xfrm>
          <a:prstGeom prst="rect">
            <a:avLst/>
          </a:prstGeom>
        </p:spPr>
      </p:pic>
    </p:spTree>
    <p:extLst>
      <p:ext uri="{BB962C8B-B14F-4D97-AF65-F5344CB8AC3E}">
        <p14:creationId xmlns:p14="http://schemas.microsoft.com/office/powerpoint/2010/main" val="2695725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6214" y="363915"/>
            <a:ext cx="8847786" cy="5847755"/>
          </a:xfrm>
          <a:prstGeom prst="rect">
            <a:avLst/>
          </a:prstGeom>
        </p:spPr>
        <p:txBody>
          <a:bodyPr wrap="square">
            <a:spAutoFit/>
          </a:bodyPr>
          <a:lstStyle/>
          <a:p>
            <a:r>
              <a:rPr lang="en-US" sz="3400" baseline="30000" dirty="0">
                <a:solidFill>
                  <a:srgbClr val="FFFF00"/>
                </a:solidFill>
                <a:latin typeface="Century Gothic" panose="020B0502020202020204" pitchFamily="34" charset="0"/>
              </a:rPr>
              <a:t>32</a:t>
            </a:r>
            <a:r>
              <a:rPr lang="en-US" sz="3400" dirty="0">
                <a:solidFill>
                  <a:srgbClr val="FFFF00"/>
                </a:solidFill>
                <a:latin typeface="Century Gothic" panose="020B0502020202020204" pitchFamily="34" charset="0"/>
              </a:rPr>
              <a:t> They went to a place called Gethsemane, and Jesus said to his disciples, “Sit here while I pray.” </a:t>
            </a:r>
            <a:r>
              <a:rPr lang="en-US" sz="3400" baseline="30000" dirty="0">
                <a:solidFill>
                  <a:srgbClr val="FFFF00"/>
                </a:solidFill>
                <a:latin typeface="Century Gothic" panose="020B0502020202020204" pitchFamily="34" charset="0"/>
              </a:rPr>
              <a:t>33</a:t>
            </a:r>
            <a:r>
              <a:rPr lang="en-US" sz="3400" dirty="0">
                <a:solidFill>
                  <a:srgbClr val="FFFF00"/>
                </a:solidFill>
                <a:latin typeface="Century Gothic" panose="020B0502020202020204" pitchFamily="34" charset="0"/>
              </a:rPr>
              <a:t> He took Peter, James and John along with him, and he began to be deeply distressed and troubled. </a:t>
            </a:r>
            <a:r>
              <a:rPr lang="en-US" sz="3400" baseline="30000" dirty="0">
                <a:solidFill>
                  <a:schemeClr val="bg1"/>
                </a:solidFill>
                <a:latin typeface="Century Gothic" panose="020B0502020202020204" pitchFamily="34" charset="0"/>
              </a:rPr>
              <a:t>34</a:t>
            </a:r>
            <a:r>
              <a:rPr lang="en-US" sz="3400" dirty="0">
                <a:solidFill>
                  <a:schemeClr val="bg1"/>
                </a:solidFill>
                <a:latin typeface="Century Gothic" panose="020B0502020202020204" pitchFamily="34" charset="0"/>
              </a:rPr>
              <a:t> “My soul is overwhelmed with sorrow to the point of death,” he said to them. “Stay here and keep watch.” </a:t>
            </a:r>
            <a:r>
              <a:rPr lang="en-US" sz="3400" baseline="30000" dirty="0">
                <a:solidFill>
                  <a:schemeClr val="bg1"/>
                </a:solidFill>
                <a:latin typeface="Century Gothic" panose="020B0502020202020204" pitchFamily="34" charset="0"/>
              </a:rPr>
              <a:t>35</a:t>
            </a:r>
            <a:r>
              <a:rPr lang="en-US" sz="3400" dirty="0">
                <a:solidFill>
                  <a:schemeClr val="bg1"/>
                </a:solidFill>
                <a:latin typeface="Century Gothic" panose="020B0502020202020204" pitchFamily="34" charset="0"/>
              </a:rPr>
              <a:t> Going a little farther, he fell to the ground and prayed that if possible the hour might pass from him.</a:t>
            </a:r>
            <a:endParaRPr lang="en-CA" sz="34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0866287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6214" y="363915"/>
            <a:ext cx="8847786" cy="5847755"/>
          </a:xfrm>
          <a:prstGeom prst="rect">
            <a:avLst/>
          </a:prstGeom>
        </p:spPr>
        <p:txBody>
          <a:bodyPr wrap="square">
            <a:spAutoFit/>
          </a:bodyPr>
          <a:lstStyle/>
          <a:p>
            <a:r>
              <a:rPr lang="en-US" sz="3400" baseline="30000" dirty="0">
                <a:solidFill>
                  <a:schemeClr val="bg1"/>
                </a:solidFill>
                <a:latin typeface="Century Gothic" panose="020B0502020202020204" pitchFamily="34" charset="0"/>
              </a:rPr>
              <a:t>32</a:t>
            </a:r>
            <a:r>
              <a:rPr lang="en-US" sz="3400" dirty="0">
                <a:solidFill>
                  <a:schemeClr val="bg1"/>
                </a:solidFill>
                <a:latin typeface="Century Gothic" panose="020B0502020202020204" pitchFamily="34" charset="0"/>
              </a:rPr>
              <a:t> They went to a place called Gethsemane, and Jesus said to his disciples, “Sit here while I pray.” </a:t>
            </a:r>
            <a:r>
              <a:rPr lang="en-US" sz="3400" baseline="30000" dirty="0">
                <a:solidFill>
                  <a:schemeClr val="bg1"/>
                </a:solidFill>
                <a:latin typeface="Century Gothic" panose="020B0502020202020204" pitchFamily="34" charset="0"/>
              </a:rPr>
              <a:t>33</a:t>
            </a:r>
            <a:r>
              <a:rPr lang="en-US" sz="3400" dirty="0">
                <a:solidFill>
                  <a:schemeClr val="bg1"/>
                </a:solidFill>
                <a:latin typeface="Century Gothic" panose="020B0502020202020204" pitchFamily="34" charset="0"/>
              </a:rPr>
              <a:t> He took Peter, James and John along with him, and he began to be deeply distressed and troubled. </a:t>
            </a:r>
            <a:r>
              <a:rPr lang="en-US" sz="3400" baseline="30000" dirty="0">
                <a:solidFill>
                  <a:srgbClr val="FFFF00"/>
                </a:solidFill>
                <a:latin typeface="Century Gothic" panose="020B0502020202020204" pitchFamily="34" charset="0"/>
              </a:rPr>
              <a:t>34</a:t>
            </a:r>
            <a:r>
              <a:rPr lang="en-US" sz="3400" dirty="0">
                <a:solidFill>
                  <a:srgbClr val="FFFF00"/>
                </a:solidFill>
                <a:latin typeface="Century Gothic" panose="020B0502020202020204" pitchFamily="34" charset="0"/>
              </a:rPr>
              <a:t> “My soul is overwhelmed with sorrow to the point of death,” he said to them. “Stay here and keep watch.”</a:t>
            </a:r>
            <a:r>
              <a:rPr lang="en-US" sz="3400" dirty="0">
                <a:solidFill>
                  <a:schemeClr val="bg1"/>
                </a:solidFill>
                <a:latin typeface="Century Gothic" panose="020B0502020202020204" pitchFamily="34" charset="0"/>
              </a:rPr>
              <a:t> </a:t>
            </a:r>
            <a:r>
              <a:rPr lang="en-US" sz="3400" baseline="30000" dirty="0">
                <a:solidFill>
                  <a:schemeClr val="bg1"/>
                </a:solidFill>
                <a:latin typeface="Century Gothic" panose="020B0502020202020204" pitchFamily="34" charset="0"/>
              </a:rPr>
              <a:t>35</a:t>
            </a:r>
            <a:r>
              <a:rPr lang="en-US" sz="3400" dirty="0">
                <a:solidFill>
                  <a:schemeClr val="bg1"/>
                </a:solidFill>
                <a:latin typeface="Century Gothic" panose="020B0502020202020204" pitchFamily="34" charset="0"/>
              </a:rPr>
              <a:t> Going a little farther, he fell to the ground and prayed that if possible the hour might pass from him.</a:t>
            </a:r>
            <a:endParaRPr lang="en-CA" sz="34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348680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6214" y="363915"/>
            <a:ext cx="8847786" cy="5847755"/>
          </a:xfrm>
          <a:prstGeom prst="rect">
            <a:avLst/>
          </a:prstGeom>
        </p:spPr>
        <p:txBody>
          <a:bodyPr wrap="square">
            <a:spAutoFit/>
          </a:bodyPr>
          <a:lstStyle/>
          <a:p>
            <a:r>
              <a:rPr lang="en-US" sz="3400" baseline="30000" dirty="0">
                <a:solidFill>
                  <a:schemeClr val="bg1"/>
                </a:solidFill>
                <a:latin typeface="Century Gothic" panose="020B0502020202020204" pitchFamily="34" charset="0"/>
              </a:rPr>
              <a:t>32</a:t>
            </a:r>
            <a:r>
              <a:rPr lang="en-US" sz="3400" dirty="0">
                <a:solidFill>
                  <a:schemeClr val="bg1"/>
                </a:solidFill>
                <a:latin typeface="Century Gothic" panose="020B0502020202020204" pitchFamily="34" charset="0"/>
              </a:rPr>
              <a:t> They went to a place called Gethsemane, and Jesus said to his disciples, “Sit here while I pray.” </a:t>
            </a:r>
            <a:r>
              <a:rPr lang="en-US" sz="3400" baseline="30000" dirty="0">
                <a:solidFill>
                  <a:schemeClr val="bg1"/>
                </a:solidFill>
                <a:latin typeface="Century Gothic" panose="020B0502020202020204" pitchFamily="34" charset="0"/>
              </a:rPr>
              <a:t>33</a:t>
            </a:r>
            <a:r>
              <a:rPr lang="en-US" sz="3400" dirty="0">
                <a:solidFill>
                  <a:schemeClr val="bg1"/>
                </a:solidFill>
                <a:latin typeface="Century Gothic" panose="020B0502020202020204" pitchFamily="34" charset="0"/>
              </a:rPr>
              <a:t> He took Peter, James and John along with him, and he began to be deeply distressed and troubled. </a:t>
            </a:r>
            <a:r>
              <a:rPr lang="en-US" sz="3400" baseline="30000" dirty="0">
                <a:solidFill>
                  <a:schemeClr val="bg1"/>
                </a:solidFill>
                <a:latin typeface="Century Gothic" panose="020B0502020202020204" pitchFamily="34" charset="0"/>
              </a:rPr>
              <a:t>34</a:t>
            </a:r>
            <a:r>
              <a:rPr lang="en-US" sz="3400" dirty="0">
                <a:solidFill>
                  <a:schemeClr val="bg1"/>
                </a:solidFill>
                <a:latin typeface="Century Gothic" panose="020B0502020202020204" pitchFamily="34" charset="0"/>
              </a:rPr>
              <a:t> “My soul is overwhelmed with sorrow to the point of death,” he said to them. “Stay here and keep watch.” </a:t>
            </a:r>
            <a:r>
              <a:rPr lang="en-US" sz="3400" baseline="30000" dirty="0">
                <a:solidFill>
                  <a:srgbClr val="FFFF00"/>
                </a:solidFill>
                <a:latin typeface="Century Gothic" panose="020B0502020202020204" pitchFamily="34" charset="0"/>
              </a:rPr>
              <a:t>35</a:t>
            </a:r>
            <a:r>
              <a:rPr lang="en-US" sz="3400" dirty="0">
                <a:solidFill>
                  <a:srgbClr val="FFFF00"/>
                </a:solidFill>
                <a:latin typeface="Century Gothic" panose="020B0502020202020204" pitchFamily="34" charset="0"/>
              </a:rPr>
              <a:t> Going a little farther, he fell to the ground and prayed that if possible the hour might pass from him.</a:t>
            </a:r>
            <a:endParaRPr lang="en-CA" sz="3400" dirty="0">
              <a:solidFill>
                <a:srgbClr val="FFFF00"/>
              </a:solidFill>
              <a:latin typeface="Century Gothic" panose="020B0502020202020204" pitchFamily="34" charset="0"/>
            </a:endParaRPr>
          </a:p>
        </p:txBody>
      </p:sp>
    </p:spTree>
    <p:extLst>
      <p:ext uri="{BB962C8B-B14F-4D97-AF65-F5344CB8AC3E}">
        <p14:creationId xmlns:p14="http://schemas.microsoft.com/office/powerpoint/2010/main" val="38734525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6214" y="363915"/>
            <a:ext cx="8847786" cy="5847755"/>
          </a:xfrm>
          <a:prstGeom prst="rect">
            <a:avLst/>
          </a:prstGeom>
        </p:spPr>
        <p:txBody>
          <a:bodyPr wrap="square">
            <a:spAutoFit/>
          </a:bodyPr>
          <a:lstStyle/>
          <a:p>
            <a:r>
              <a:rPr lang="en-US" sz="3400" baseline="30000" dirty="0">
                <a:solidFill>
                  <a:srgbClr val="FFFF00"/>
                </a:solidFill>
                <a:latin typeface="Century Gothic" panose="020B0502020202020204" pitchFamily="34" charset="0"/>
              </a:rPr>
              <a:t>36</a:t>
            </a:r>
            <a:r>
              <a:rPr lang="en-US" sz="3400" dirty="0">
                <a:solidFill>
                  <a:srgbClr val="FFFF00"/>
                </a:solidFill>
                <a:latin typeface="Century Gothic" panose="020B0502020202020204" pitchFamily="34" charset="0"/>
              </a:rPr>
              <a:t> </a:t>
            </a:r>
            <a:r>
              <a:rPr lang="en-US" sz="3400" i="1" dirty="0">
                <a:solidFill>
                  <a:srgbClr val="FFFF00"/>
                </a:solidFill>
                <a:latin typeface="Century Gothic" panose="020B0502020202020204" pitchFamily="34" charset="0"/>
              </a:rPr>
              <a:t>“Abba</a:t>
            </a:r>
            <a:r>
              <a:rPr lang="en-US" sz="3400" dirty="0">
                <a:solidFill>
                  <a:srgbClr val="FFFF00"/>
                </a:solidFill>
                <a:latin typeface="Century Gothic" panose="020B0502020202020204" pitchFamily="34" charset="0"/>
              </a:rPr>
              <a:t>, Father,” he said, “everything is possible for you. Take this cup from me. Yet not what I will, but what you will.” </a:t>
            </a:r>
            <a:r>
              <a:rPr lang="en-US" sz="3400" baseline="30000" dirty="0">
                <a:solidFill>
                  <a:schemeClr val="bg1"/>
                </a:solidFill>
                <a:latin typeface="Century Gothic" panose="020B0502020202020204" pitchFamily="34" charset="0"/>
              </a:rPr>
              <a:t>37</a:t>
            </a:r>
            <a:r>
              <a:rPr lang="en-US" sz="3400" dirty="0">
                <a:solidFill>
                  <a:schemeClr val="bg1"/>
                </a:solidFill>
                <a:latin typeface="Century Gothic" panose="020B0502020202020204" pitchFamily="34" charset="0"/>
              </a:rPr>
              <a:t> Then he returned to his disciples and found them sleeping. “Simon,” he said to Peter, “are you asleep? Couldn’t you keep watch for one hour? </a:t>
            </a:r>
            <a:r>
              <a:rPr lang="en-US" sz="3400" baseline="30000" dirty="0">
                <a:solidFill>
                  <a:schemeClr val="bg1"/>
                </a:solidFill>
                <a:latin typeface="Century Gothic" panose="020B0502020202020204" pitchFamily="34" charset="0"/>
              </a:rPr>
              <a:t>38</a:t>
            </a:r>
            <a:r>
              <a:rPr lang="en-US" sz="3400" dirty="0">
                <a:solidFill>
                  <a:schemeClr val="bg1"/>
                </a:solidFill>
                <a:latin typeface="Century Gothic" panose="020B0502020202020204" pitchFamily="34" charset="0"/>
              </a:rPr>
              <a:t> Watch and pray so that you will not fall into temptation. The spirit is willing, but the flesh is weak.” </a:t>
            </a:r>
            <a:r>
              <a:rPr lang="en-US" sz="3400" baseline="30000" dirty="0">
                <a:solidFill>
                  <a:schemeClr val="bg1"/>
                </a:solidFill>
                <a:latin typeface="Century Gothic" panose="020B0502020202020204" pitchFamily="34" charset="0"/>
              </a:rPr>
              <a:t>39</a:t>
            </a:r>
            <a:r>
              <a:rPr lang="en-US" sz="3400" dirty="0">
                <a:solidFill>
                  <a:schemeClr val="bg1"/>
                </a:solidFill>
                <a:latin typeface="Century Gothic" panose="020B0502020202020204" pitchFamily="34" charset="0"/>
              </a:rPr>
              <a:t> Once more he went away and prayed the same thing. </a:t>
            </a:r>
            <a:endParaRPr lang="en-CA" sz="34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6026330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1818" y="345763"/>
            <a:ext cx="8190963" cy="6093976"/>
          </a:xfrm>
          <a:prstGeom prst="rect">
            <a:avLst/>
          </a:prstGeom>
        </p:spPr>
        <p:txBody>
          <a:bodyPr wrap="square">
            <a:spAutoFit/>
          </a:bodyPr>
          <a:lstStyle/>
          <a:p>
            <a:pPr marL="457200"/>
            <a:r>
              <a:rPr lang="en-US" sz="26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Jeremiah 25:15–17 </a:t>
            </a:r>
            <a:r>
              <a:rPr lang="en-CA" sz="26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
            </a:r>
            <a:br>
              <a:rPr lang="en-CA" sz="26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br>
            <a:r>
              <a:rPr lang="en-CA" sz="26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15 </a:t>
            </a:r>
            <a:r>
              <a:rPr lang="en-US" sz="26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This is what the </a:t>
            </a:r>
            <a:r>
              <a:rPr lang="en-US" sz="2600" cap="small"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Lord</a:t>
            </a:r>
            <a:r>
              <a:rPr lang="en-US" sz="26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 the God of Israel, said to me: “Take from my hand this cup filled with the wine of my wrath and make all the nations to whom I send you drink it. </a:t>
            </a:r>
            <a:r>
              <a:rPr lang="en-CA" sz="26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16 </a:t>
            </a:r>
            <a:r>
              <a:rPr lang="en-US" sz="26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When they drink it, they will stagger and go mad because of the sword I will send among them.” </a:t>
            </a:r>
            <a:r>
              <a:rPr lang="en-CA" sz="26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17 </a:t>
            </a:r>
            <a:r>
              <a:rPr lang="en-US" sz="26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So I took the cup from the </a:t>
            </a:r>
            <a:r>
              <a:rPr lang="en-US" sz="2600" cap="small"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Lord</a:t>
            </a:r>
            <a:r>
              <a:rPr lang="en-US" sz="26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’s hand and made all the nations to whom he sent me drink it: </a:t>
            </a:r>
            <a:endParaRPr lang="en-CA" sz="2600" dirty="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a:p>
            <a:pPr marL="457200"/>
            <a:endParaRPr lang="en-US" sz="2600"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a:p>
            <a:pPr marL="457200"/>
            <a:r>
              <a:rPr lang="en-US" sz="2600"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Isaiah </a:t>
            </a:r>
            <a:r>
              <a:rPr lang="en-US" sz="26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51:17 </a:t>
            </a:r>
            <a:r>
              <a:rPr lang="en-CA" sz="26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
            </a:r>
            <a:br>
              <a:rPr lang="en-CA" sz="26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br>
            <a:r>
              <a:rPr lang="en-CA" sz="26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17 </a:t>
            </a:r>
            <a:r>
              <a:rPr lang="en-US" sz="26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Awake, awake! Rise up, Jerusalem, you who have drunk from the hand of the </a:t>
            </a:r>
            <a:r>
              <a:rPr lang="en-US" sz="2600" cap="small"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Lord</a:t>
            </a:r>
            <a:r>
              <a:rPr lang="en-US" sz="26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 the cup of his wrath, you who have drained to its dregs the goblet that makes people stagger. </a:t>
            </a:r>
            <a:endParaRPr lang="en-CA" sz="26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442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6214" y="363915"/>
            <a:ext cx="8847786" cy="5847755"/>
          </a:xfrm>
          <a:prstGeom prst="rect">
            <a:avLst/>
          </a:prstGeom>
        </p:spPr>
        <p:txBody>
          <a:bodyPr wrap="square">
            <a:spAutoFit/>
          </a:bodyPr>
          <a:lstStyle/>
          <a:p>
            <a:r>
              <a:rPr lang="en-US" sz="3400" baseline="30000" dirty="0">
                <a:solidFill>
                  <a:schemeClr val="bg1"/>
                </a:solidFill>
                <a:latin typeface="Century Gothic" panose="020B0502020202020204" pitchFamily="34" charset="0"/>
              </a:rPr>
              <a:t>36</a:t>
            </a:r>
            <a:r>
              <a:rPr lang="en-US" sz="3400" dirty="0">
                <a:solidFill>
                  <a:schemeClr val="bg1"/>
                </a:solidFill>
                <a:latin typeface="Century Gothic" panose="020B0502020202020204" pitchFamily="34" charset="0"/>
              </a:rPr>
              <a:t> </a:t>
            </a:r>
            <a:r>
              <a:rPr lang="en-US" sz="3400" i="1" dirty="0">
                <a:solidFill>
                  <a:schemeClr val="bg1"/>
                </a:solidFill>
                <a:latin typeface="Century Gothic" panose="020B0502020202020204" pitchFamily="34" charset="0"/>
              </a:rPr>
              <a:t>“Abba</a:t>
            </a:r>
            <a:r>
              <a:rPr lang="en-US" sz="3400" dirty="0">
                <a:solidFill>
                  <a:schemeClr val="bg1"/>
                </a:solidFill>
                <a:latin typeface="Century Gothic" panose="020B0502020202020204" pitchFamily="34" charset="0"/>
              </a:rPr>
              <a:t>, Father,” he said, “everything is possible for you. Take this cup from me. Yet not what I will, but what you will.” </a:t>
            </a:r>
            <a:r>
              <a:rPr lang="en-US" sz="3400" baseline="30000" dirty="0">
                <a:solidFill>
                  <a:srgbClr val="FFFF00"/>
                </a:solidFill>
                <a:latin typeface="Century Gothic" panose="020B0502020202020204" pitchFamily="34" charset="0"/>
              </a:rPr>
              <a:t>37</a:t>
            </a:r>
            <a:r>
              <a:rPr lang="en-US" sz="3400" dirty="0">
                <a:solidFill>
                  <a:srgbClr val="FFFF00"/>
                </a:solidFill>
                <a:latin typeface="Century Gothic" panose="020B0502020202020204" pitchFamily="34" charset="0"/>
              </a:rPr>
              <a:t> Then he returned to his disciples and found them sleeping. “Simon,” he said to Peter, “are you asleep? Couldn’t you keep watch for one hour? </a:t>
            </a:r>
            <a:r>
              <a:rPr lang="en-US" sz="3400" baseline="30000" dirty="0">
                <a:solidFill>
                  <a:schemeClr val="bg1"/>
                </a:solidFill>
                <a:latin typeface="Century Gothic" panose="020B0502020202020204" pitchFamily="34" charset="0"/>
              </a:rPr>
              <a:t>38</a:t>
            </a:r>
            <a:r>
              <a:rPr lang="en-US" sz="3400" dirty="0">
                <a:solidFill>
                  <a:schemeClr val="bg1"/>
                </a:solidFill>
                <a:latin typeface="Century Gothic" panose="020B0502020202020204" pitchFamily="34" charset="0"/>
              </a:rPr>
              <a:t> Watch and pray so that you will not fall into temptation. The spirit is willing, but the flesh is weak.” </a:t>
            </a:r>
            <a:r>
              <a:rPr lang="en-US" sz="3400" baseline="30000" dirty="0">
                <a:solidFill>
                  <a:schemeClr val="bg1"/>
                </a:solidFill>
                <a:latin typeface="Century Gothic" panose="020B0502020202020204" pitchFamily="34" charset="0"/>
              </a:rPr>
              <a:t>39</a:t>
            </a:r>
            <a:r>
              <a:rPr lang="en-US" sz="3400" dirty="0">
                <a:solidFill>
                  <a:schemeClr val="bg1"/>
                </a:solidFill>
                <a:latin typeface="Century Gothic" panose="020B0502020202020204" pitchFamily="34" charset="0"/>
              </a:rPr>
              <a:t> Once more he went away and prayed the same thing. </a:t>
            </a:r>
            <a:endParaRPr lang="en-CA" sz="34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8986286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6214" y="363915"/>
            <a:ext cx="8847786" cy="5847755"/>
          </a:xfrm>
          <a:prstGeom prst="rect">
            <a:avLst/>
          </a:prstGeom>
        </p:spPr>
        <p:txBody>
          <a:bodyPr wrap="square">
            <a:spAutoFit/>
          </a:bodyPr>
          <a:lstStyle/>
          <a:p>
            <a:r>
              <a:rPr lang="en-US" sz="3400" baseline="30000" dirty="0">
                <a:solidFill>
                  <a:schemeClr val="bg1"/>
                </a:solidFill>
                <a:latin typeface="Century Gothic" panose="020B0502020202020204" pitchFamily="34" charset="0"/>
              </a:rPr>
              <a:t>36</a:t>
            </a:r>
            <a:r>
              <a:rPr lang="en-US" sz="3400" dirty="0">
                <a:solidFill>
                  <a:schemeClr val="bg1"/>
                </a:solidFill>
                <a:latin typeface="Century Gothic" panose="020B0502020202020204" pitchFamily="34" charset="0"/>
              </a:rPr>
              <a:t> </a:t>
            </a:r>
            <a:r>
              <a:rPr lang="en-US" sz="3400" i="1" dirty="0">
                <a:solidFill>
                  <a:schemeClr val="bg1"/>
                </a:solidFill>
                <a:latin typeface="Century Gothic" panose="020B0502020202020204" pitchFamily="34" charset="0"/>
              </a:rPr>
              <a:t>“Abba</a:t>
            </a:r>
            <a:r>
              <a:rPr lang="en-US" sz="3400" dirty="0">
                <a:solidFill>
                  <a:schemeClr val="bg1"/>
                </a:solidFill>
                <a:latin typeface="Century Gothic" panose="020B0502020202020204" pitchFamily="34" charset="0"/>
              </a:rPr>
              <a:t>, Father,” he said, “everything is possible for you. Take this cup from me. Yet not what I will, but what you will.” </a:t>
            </a:r>
            <a:r>
              <a:rPr lang="en-US" sz="3400" baseline="30000" dirty="0">
                <a:solidFill>
                  <a:schemeClr val="bg1"/>
                </a:solidFill>
                <a:latin typeface="Century Gothic" panose="020B0502020202020204" pitchFamily="34" charset="0"/>
              </a:rPr>
              <a:t>37</a:t>
            </a:r>
            <a:r>
              <a:rPr lang="en-US" sz="3400" dirty="0">
                <a:solidFill>
                  <a:schemeClr val="bg1"/>
                </a:solidFill>
                <a:latin typeface="Century Gothic" panose="020B0502020202020204" pitchFamily="34" charset="0"/>
              </a:rPr>
              <a:t> Then he returned to his disciples and found them sleeping. “Simon,” he said to Peter, “are you asleep? Couldn’t you keep watch for one hour? </a:t>
            </a:r>
            <a:r>
              <a:rPr lang="en-US" sz="3400" baseline="30000" dirty="0">
                <a:solidFill>
                  <a:srgbClr val="FFFF00"/>
                </a:solidFill>
                <a:latin typeface="Century Gothic" panose="020B0502020202020204" pitchFamily="34" charset="0"/>
              </a:rPr>
              <a:t>38</a:t>
            </a:r>
            <a:r>
              <a:rPr lang="en-US" sz="3400" dirty="0">
                <a:solidFill>
                  <a:srgbClr val="FFFF00"/>
                </a:solidFill>
                <a:latin typeface="Century Gothic" panose="020B0502020202020204" pitchFamily="34" charset="0"/>
              </a:rPr>
              <a:t> Watch and pray so that you will not fall into temptation. The spirit is willing, but the flesh is weak.” </a:t>
            </a:r>
            <a:r>
              <a:rPr lang="en-US" sz="3400" baseline="30000" dirty="0">
                <a:solidFill>
                  <a:srgbClr val="FFFF00"/>
                </a:solidFill>
                <a:latin typeface="Century Gothic" panose="020B0502020202020204" pitchFamily="34" charset="0"/>
              </a:rPr>
              <a:t>39</a:t>
            </a:r>
            <a:r>
              <a:rPr lang="en-US" sz="3400" dirty="0">
                <a:solidFill>
                  <a:srgbClr val="FFFF00"/>
                </a:solidFill>
                <a:latin typeface="Century Gothic" panose="020B0502020202020204" pitchFamily="34" charset="0"/>
              </a:rPr>
              <a:t> Once more he went away and prayed the same thing. </a:t>
            </a:r>
            <a:endParaRPr lang="en-CA" sz="3400" dirty="0">
              <a:solidFill>
                <a:srgbClr val="FFFF00"/>
              </a:solidFill>
              <a:latin typeface="Century Gothic" panose="020B0502020202020204" pitchFamily="34" charset="0"/>
            </a:endParaRPr>
          </a:p>
        </p:txBody>
      </p:sp>
    </p:spTree>
    <p:extLst>
      <p:ext uri="{BB962C8B-B14F-4D97-AF65-F5344CB8AC3E}">
        <p14:creationId xmlns:p14="http://schemas.microsoft.com/office/powerpoint/2010/main" val="29234307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il painting:Christ in the Garden of Gethsema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368" y="246001"/>
            <a:ext cx="7429053" cy="6406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095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8941" y="2339439"/>
            <a:ext cx="8345510" cy="2185214"/>
          </a:xfrm>
          <a:prstGeom prst="rect">
            <a:avLst/>
          </a:prstGeom>
        </p:spPr>
        <p:txBody>
          <a:bodyPr wrap="square">
            <a:spAutoFit/>
          </a:bodyPr>
          <a:lstStyle/>
          <a:p>
            <a:pPr marL="914400"/>
            <a:r>
              <a:rPr lang="en-CA" sz="3400"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a:t>
            </a:r>
            <a:r>
              <a:rPr lang="en-US" sz="34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And being in anguish, he prayed more earnestly, and his sweat was like drops of blood falling to the ground.” Luke 22:44 </a:t>
            </a:r>
            <a:endParaRPr lang="en-CA" sz="34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6279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6214" y="363915"/>
            <a:ext cx="8847786" cy="4801314"/>
          </a:xfrm>
          <a:prstGeom prst="rect">
            <a:avLst/>
          </a:prstGeom>
        </p:spPr>
        <p:txBody>
          <a:bodyPr wrap="square">
            <a:spAutoFit/>
          </a:bodyPr>
          <a:lstStyle/>
          <a:p>
            <a:r>
              <a:rPr lang="en-US" sz="3400" baseline="30000" dirty="0">
                <a:solidFill>
                  <a:srgbClr val="FFFF00"/>
                </a:solidFill>
                <a:latin typeface="Century Gothic" panose="020B0502020202020204" pitchFamily="34" charset="0"/>
              </a:rPr>
              <a:t>40</a:t>
            </a:r>
            <a:r>
              <a:rPr lang="en-US" sz="3400" dirty="0">
                <a:solidFill>
                  <a:srgbClr val="FFFF00"/>
                </a:solidFill>
                <a:latin typeface="Century Gothic" panose="020B0502020202020204" pitchFamily="34" charset="0"/>
              </a:rPr>
              <a:t> When he came back, he again found them sleeping, because their eyes were heavy. They did not know what to say to him. </a:t>
            </a:r>
            <a:r>
              <a:rPr lang="en-US" sz="3400" baseline="30000" dirty="0">
                <a:solidFill>
                  <a:schemeClr val="bg1"/>
                </a:solidFill>
                <a:latin typeface="Century Gothic" panose="020B0502020202020204" pitchFamily="34" charset="0"/>
              </a:rPr>
              <a:t>41</a:t>
            </a:r>
            <a:r>
              <a:rPr lang="en-US" sz="3400" dirty="0">
                <a:solidFill>
                  <a:schemeClr val="bg1"/>
                </a:solidFill>
                <a:latin typeface="Century Gothic" panose="020B0502020202020204" pitchFamily="34" charset="0"/>
              </a:rPr>
              <a:t> Returning the third time, he said to them, “Are you still sleeping and resting? Enough! The hour has come. Look, the Son of Man is delivered into the hands of sinners. </a:t>
            </a:r>
            <a:r>
              <a:rPr lang="en-US" sz="3400" baseline="30000" dirty="0">
                <a:solidFill>
                  <a:schemeClr val="bg1"/>
                </a:solidFill>
                <a:latin typeface="Century Gothic" panose="020B0502020202020204" pitchFamily="34" charset="0"/>
              </a:rPr>
              <a:t>42</a:t>
            </a:r>
            <a:r>
              <a:rPr lang="en-US" sz="3400" dirty="0">
                <a:solidFill>
                  <a:schemeClr val="bg1"/>
                </a:solidFill>
                <a:latin typeface="Century Gothic" panose="020B0502020202020204" pitchFamily="34" charset="0"/>
              </a:rPr>
              <a:t> Rise! Let us go! Here comes my betrayer!” </a:t>
            </a:r>
            <a:endParaRPr lang="en-CA" sz="34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4051544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096" y="0"/>
            <a:ext cx="8565808" cy="6858000"/>
          </a:xfrm>
          <a:prstGeom prst="rect">
            <a:avLst/>
          </a:prstGeom>
        </p:spPr>
      </p:pic>
      <p:sp>
        <p:nvSpPr>
          <p:cNvPr id="3" name="Rectangle 2"/>
          <p:cNvSpPr/>
          <p:nvPr/>
        </p:nvSpPr>
        <p:spPr>
          <a:xfrm>
            <a:off x="3877972" y="2846158"/>
            <a:ext cx="4976932" cy="817596"/>
          </a:xfrm>
          <a:prstGeom prst="rect">
            <a:avLst/>
          </a:prstGeom>
        </p:spPr>
        <p:txBody>
          <a:bodyPr wrap="square">
            <a:spAutoFit/>
          </a:bodyPr>
          <a:lstStyle/>
          <a:p>
            <a:pPr algn="ctr">
              <a:lnSpc>
                <a:spcPct val="115000"/>
              </a:lnSpc>
              <a:spcAft>
                <a:spcPts val="1000"/>
              </a:spcAft>
            </a:pPr>
            <a:r>
              <a:rPr lang="en-CA" sz="4500" dirty="0" smtClean="0">
                <a:solidFill>
                  <a:schemeClr val="bg1"/>
                </a:solidFill>
                <a:latin typeface="Century Gothic" panose="020B0502020202020204" pitchFamily="34" charset="0"/>
                <a:ea typeface="Times New Roman" panose="02020603050405020304" pitchFamily="18" charset="0"/>
                <a:cs typeface="Calibri" panose="020F0502020204030204" pitchFamily="34" charset="0"/>
              </a:rPr>
              <a:t>Mark </a:t>
            </a:r>
            <a:r>
              <a:rPr lang="en-CA" sz="4500" dirty="0" smtClean="0">
                <a:solidFill>
                  <a:schemeClr val="bg1"/>
                </a:solidFill>
                <a:latin typeface="Century Gothic" panose="020B0502020202020204" pitchFamily="34" charset="0"/>
                <a:ea typeface="Times New Roman" panose="02020603050405020304" pitchFamily="18" charset="0"/>
                <a:cs typeface="Calibri" panose="020F0502020204030204" pitchFamily="34" charset="0"/>
              </a:rPr>
              <a:t>14:32-42</a:t>
            </a:r>
            <a:endParaRPr lang="en-CA" sz="4500" dirty="0">
              <a:solidFill>
                <a:schemeClr val="bg1"/>
              </a:solidFill>
              <a:effectLst/>
              <a:latin typeface="Century Gothic" panose="020B0502020202020204" pitchFamily="34" charset="0"/>
              <a:ea typeface="Times New Roman" panose="02020603050405020304" pitchFamily="18" charset="0"/>
            </a:endParaRPr>
          </a:p>
        </p:txBody>
      </p:sp>
    </p:spTree>
    <p:extLst>
      <p:ext uri="{BB962C8B-B14F-4D97-AF65-F5344CB8AC3E}">
        <p14:creationId xmlns:p14="http://schemas.microsoft.com/office/powerpoint/2010/main" val="40082458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6214" y="363915"/>
            <a:ext cx="8847786" cy="4801314"/>
          </a:xfrm>
          <a:prstGeom prst="rect">
            <a:avLst/>
          </a:prstGeom>
        </p:spPr>
        <p:txBody>
          <a:bodyPr wrap="square">
            <a:spAutoFit/>
          </a:bodyPr>
          <a:lstStyle/>
          <a:p>
            <a:r>
              <a:rPr lang="en-US" sz="3400" baseline="30000" dirty="0">
                <a:solidFill>
                  <a:schemeClr val="bg1"/>
                </a:solidFill>
                <a:latin typeface="Century Gothic" panose="020B0502020202020204" pitchFamily="34" charset="0"/>
              </a:rPr>
              <a:t>40</a:t>
            </a:r>
            <a:r>
              <a:rPr lang="en-US" sz="3400" dirty="0">
                <a:solidFill>
                  <a:schemeClr val="bg1"/>
                </a:solidFill>
                <a:latin typeface="Century Gothic" panose="020B0502020202020204" pitchFamily="34" charset="0"/>
              </a:rPr>
              <a:t> When he came back, he again found them sleeping, because their eyes were heavy. They did not know what to say to him. </a:t>
            </a:r>
            <a:r>
              <a:rPr lang="en-US" sz="3400" baseline="30000" dirty="0">
                <a:solidFill>
                  <a:srgbClr val="FFFF00"/>
                </a:solidFill>
                <a:latin typeface="Century Gothic" panose="020B0502020202020204" pitchFamily="34" charset="0"/>
              </a:rPr>
              <a:t>41</a:t>
            </a:r>
            <a:r>
              <a:rPr lang="en-US" sz="3400" dirty="0">
                <a:solidFill>
                  <a:srgbClr val="FFFF00"/>
                </a:solidFill>
                <a:latin typeface="Century Gothic" panose="020B0502020202020204" pitchFamily="34" charset="0"/>
              </a:rPr>
              <a:t> Returning the third time, he said to them, “Are you still sleeping and resting? </a:t>
            </a:r>
            <a:r>
              <a:rPr lang="en-US" sz="3400" dirty="0">
                <a:solidFill>
                  <a:schemeClr val="bg1"/>
                </a:solidFill>
                <a:latin typeface="Century Gothic" panose="020B0502020202020204" pitchFamily="34" charset="0"/>
              </a:rPr>
              <a:t>Enough! The hour has come. Look, the Son of Man is delivered into the hands of sinners. </a:t>
            </a:r>
            <a:r>
              <a:rPr lang="en-US" sz="3400" baseline="30000" dirty="0">
                <a:solidFill>
                  <a:schemeClr val="bg1"/>
                </a:solidFill>
                <a:latin typeface="Century Gothic" panose="020B0502020202020204" pitchFamily="34" charset="0"/>
              </a:rPr>
              <a:t>42</a:t>
            </a:r>
            <a:r>
              <a:rPr lang="en-US" sz="3400" dirty="0">
                <a:solidFill>
                  <a:schemeClr val="bg1"/>
                </a:solidFill>
                <a:latin typeface="Century Gothic" panose="020B0502020202020204" pitchFamily="34" charset="0"/>
              </a:rPr>
              <a:t> Rise! Let us go! Here comes my betrayer!” </a:t>
            </a:r>
            <a:endParaRPr lang="en-CA" sz="34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8854211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6214" y="363915"/>
            <a:ext cx="8847786" cy="4801314"/>
          </a:xfrm>
          <a:prstGeom prst="rect">
            <a:avLst/>
          </a:prstGeom>
        </p:spPr>
        <p:txBody>
          <a:bodyPr wrap="square">
            <a:spAutoFit/>
          </a:bodyPr>
          <a:lstStyle/>
          <a:p>
            <a:r>
              <a:rPr lang="en-US" sz="3400" baseline="30000" dirty="0">
                <a:solidFill>
                  <a:schemeClr val="bg1"/>
                </a:solidFill>
                <a:latin typeface="Century Gothic" panose="020B0502020202020204" pitchFamily="34" charset="0"/>
              </a:rPr>
              <a:t>40</a:t>
            </a:r>
            <a:r>
              <a:rPr lang="en-US" sz="3400" dirty="0">
                <a:solidFill>
                  <a:schemeClr val="bg1"/>
                </a:solidFill>
                <a:latin typeface="Century Gothic" panose="020B0502020202020204" pitchFamily="34" charset="0"/>
              </a:rPr>
              <a:t> When he came back, he again found them sleeping, because their eyes were heavy. They did not know what to say to him. </a:t>
            </a:r>
            <a:r>
              <a:rPr lang="en-US" sz="3400" baseline="30000" dirty="0">
                <a:solidFill>
                  <a:schemeClr val="bg1"/>
                </a:solidFill>
                <a:latin typeface="Century Gothic" panose="020B0502020202020204" pitchFamily="34" charset="0"/>
              </a:rPr>
              <a:t>41</a:t>
            </a:r>
            <a:r>
              <a:rPr lang="en-US" sz="3400" dirty="0">
                <a:solidFill>
                  <a:schemeClr val="bg1"/>
                </a:solidFill>
                <a:latin typeface="Century Gothic" panose="020B0502020202020204" pitchFamily="34" charset="0"/>
              </a:rPr>
              <a:t> Returning the third time, he said to them, “Are you still sleeping and resting? </a:t>
            </a:r>
            <a:r>
              <a:rPr lang="en-US" sz="3400" dirty="0">
                <a:solidFill>
                  <a:srgbClr val="FFFF00"/>
                </a:solidFill>
                <a:latin typeface="Century Gothic" panose="020B0502020202020204" pitchFamily="34" charset="0"/>
              </a:rPr>
              <a:t>Enough! The hour has come. Look, the Son of Man is delivered into the hands of sinners. </a:t>
            </a:r>
            <a:r>
              <a:rPr lang="en-US" sz="3400" baseline="30000" dirty="0">
                <a:solidFill>
                  <a:srgbClr val="FFFF00"/>
                </a:solidFill>
                <a:latin typeface="Century Gothic" panose="020B0502020202020204" pitchFamily="34" charset="0"/>
              </a:rPr>
              <a:t>42</a:t>
            </a:r>
            <a:r>
              <a:rPr lang="en-US" sz="3400" dirty="0">
                <a:solidFill>
                  <a:srgbClr val="FFFF00"/>
                </a:solidFill>
                <a:latin typeface="Century Gothic" panose="020B0502020202020204" pitchFamily="34" charset="0"/>
              </a:rPr>
              <a:t> Rise! Let us go! Here comes my betrayer!” </a:t>
            </a:r>
            <a:endParaRPr lang="en-CA" sz="3400" dirty="0">
              <a:solidFill>
                <a:srgbClr val="FFFF00"/>
              </a:solidFill>
              <a:latin typeface="Century Gothic" panose="020B0502020202020204" pitchFamily="34" charset="0"/>
            </a:endParaRPr>
          </a:p>
        </p:txBody>
      </p:sp>
    </p:spTree>
    <p:extLst>
      <p:ext uri="{BB962C8B-B14F-4D97-AF65-F5344CB8AC3E}">
        <p14:creationId xmlns:p14="http://schemas.microsoft.com/office/powerpoint/2010/main" val="25158117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t="25156" b="24358"/>
          <a:stretch/>
        </p:blipFill>
        <p:spPr>
          <a:xfrm>
            <a:off x="167426" y="283335"/>
            <a:ext cx="8834907" cy="3309871"/>
          </a:xfrm>
          <a:prstGeom prst="rect">
            <a:avLst/>
          </a:prstGeom>
        </p:spPr>
      </p:pic>
      <p:sp>
        <p:nvSpPr>
          <p:cNvPr id="3" name="Rectangle 2"/>
          <p:cNvSpPr/>
          <p:nvPr/>
        </p:nvSpPr>
        <p:spPr>
          <a:xfrm>
            <a:off x="379927" y="4200539"/>
            <a:ext cx="8409904" cy="2169825"/>
          </a:xfrm>
          <a:prstGeom prst="rect">
            <a:avLst/>
          </a:prstGeom>
        </p:spPr>
        <p:txBody>
          <a:bodyPr wrap="square">
            <a:spAutoFit/>
          </a:bodyPr>
          <a:lstStyle/>
          <a:p>
            <a:pPr algn="ctr"/>
            <a:r>
              <a:rPr lang="en-CA" sz="45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Jesus took the cup of wrath so you could have the cup of </a:t>
            </a:r>
            <a:r>
              <a:rPr lang="en-CA" sz="4500"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salvation.</a:t>
            </a:r>
            <a:endParaRPr lang="en-CA" sz="45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246458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t="25156" b="24358"/>
          <a:stretch/>
        </p:blipFill>
        <p:spPr>
          <a:xfrm>
            <a:off x="167426" y="283335"/>
            <a:ext cx="8834907" cy="3309871"/>
          </a:xfrm>
          <a:prstGeom prst="rect">
            <a:avLst/>
          </a:prstGeom>
        </p:spPr>
      </p:pic>
      <p:sp>
        <p:nvSpPr>
          <p:cNvPr id="3" name="Rectangle 2"/>
          <p:cNvSpPr/>
          <p:nvPr/>
        </p:nvSpPr>
        <p:spPr>
          <a:xfrm>
            <a:off x="379927" y="4123266"/>
            <a:ext cx="8409904" cy="2308324"/>
          </a:xfrm>
          <a:prstGeom prst="rect">
            <a:avLst/>
          </a:prstGeom>
        </p:spPr>
        <p:txBody>
          <a:bodyPr wrap="square">
            <a:spAutoFit/>
          </a:bodyPr>
          <a:lstStyle/>
          <a:p>
            <a:pPr algn="ctr"/>
            <a:r>
              <a:rPr lang="en-CA" sz="4800" dirty="0">
                <a:solidFill>
                  <a:schemeClr val="bg1"/>
                </a:solidFill>
                <a:latin typeface="Century Gothic" panose="020B0502020202020204" pitchFamily="34" charset="0"/>
              </a:rPr>
              <a:t>Jesus entered the Gethsemane </a:t>
            </a:r>
            <a:r>
              <a:rPr lang="en-CA" sz="4800" dirty="0" smtClean="0">
                <a:solidFill>
                  <a:schemeClr val="bg1"/>
                </a:solidFill>
                <a:latin typeface="Century Gothic" panose="020B0502020202020204" pitchFamily="34" charset="0"/>
              </a:rPr>
              <a:t>so that you could enter eternal life.</a:t>
            </a:r>
            <a:endParaRPr lang="en-CA" sz="48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377428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dirty="0"/>
          </a:p>
        </p:txBody>
      </p:sp>
      <p:sp>
        <p:nvSpPr>
          <p:cNvPr id="3" name="Subtitle 2"/>
          <p:cNvSpPr>
            <a:spLocks noGrp="1"/>
          </p:cNvSpPr>
          <p:nvPr>
            <p:ph type="subTitle" idx="1"/>
          </p:nvPr>
        </p:nvSpPr>
        <p:spPr/>
        <p:txBody>
          <a:bodyPr/>
          <a:lstStyle/>
          <a:p>
            <a:endParaRPr lang="en-CA"/>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096" y="0"/>
            <a:ext cx="8565808" cy="6858000"/>
          </a:xfrm>
          <a:prstGeom prst="rect">
            <a:avLst/>
          </a:prstGeom>
        </p:spPr>
      </p:pic>
    </p:spTree>
    <p:extLst>
      <p:ext uri="{BB962C8B-B14F-4D97-AF65-F5344CB8AC3E}">
        <p14:creationId xmlns:p14="http://schemas.microsoft.com/office/powerpoint/2010/main" val="3087900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6214" y="363915"/>
            <a:ext cx="8847786" cy="5847755"/>
          </a:xfrm>
          <a:prstGeom prst="rect">
            <a:avLst/>
          </a:prstGeom>
        </p:spPr>
        <p:txBody>
          <a:bodyPr wrap="square">
            <a:spAutoFit/>
          </a:bodyPr>
          <a:lstStyle/>
          <a:p>
            <a:r>
              <a:rPr lang="en-US" sz="3400" baseline="30000" dirty="0">
                <a:solidFill>
                  <a:schemeClr val="bg1"/>
                </a:solidFill>
                <a:latin typeface="Century Gothic" panose="020B0502020202020204" pitchFamily="34" charset="0"/>
              </a:rPr>
              <a:t>32</a:t>
            </a:r>
            <a:r>
              <a:rPr lang="en-US" sz="3400" dirty="0">
                <a:solidFill>
                  <a:schemeClr val="bg1"/>
                </a:solidFill>
                <a:latin typeface="Century Gothic" panose="020B0502020202020204" pitchFamily="34" charset="0"/>
              </a:rPr>
              <a:t> They went to a place called Gethsemane, and Jesus said to his disciples, “Sit here while I pray.” </a:t>
            </a:r>
            <a:r>
              <a:rPr lang="en-US" sz="3400" baseline="30000" dirty="0">
                <a:solidFill>
                  <a:schemeClr val="bg1"/>
                </a:solidFill>
                <a:latin typeface="Century Gothic" panose="020B0502020202020204" pitchFamily="34" charset="0"/>
              </a:rPr>
              <a:t>33</a:t>
            </a:r>
            <a:r>
              <a:rPr lang="en-US" sz="3400" dirty="0">
                <a:solidFill>
                  <a:schemeClr val="bg1"/>
                </a:solidFill>
                <a:latin typeface="Century Gothic" panose="020B0502020202020204" pitchFamily="34" charset="0"/>
              </a:rPr>
              <a:t> He took Peter, James and John along with him, and he began to be deeply distressed and troubled. </a:t>
            </a:r>
            <a:r>
              <a:rPr lang="en-US" sz="3400" baseline="30000" dirty="0">
                <a:solidFill>
                  <a:schemeClr val="bg1"/>
                </a:solidFill>
                <a:latin typeface="Century Gothic" panose="020B0502020202020204" pitchFamily="34" charset="0"/>
              </a:rPr>
              <a:t>34</a:t>
            </a:r>
            <a:r>
              <a:rPr lang="en-US" sz="3400" dirty="0">
                <a:solidFill>
                  <a:schemeClr val="bg1"/>
                </a:solidFill>
                <a:latin typeface="Century Gothic" panose="020B0502020202020204" pitchFamily="34" charset="0"/>
              </a:rPr>
              <a:t> “My soul is overwhelmed with sorrow to the point of death,” he said to them. “Stay here and keep watch.” </a:t>
            </a:r>
            <a:r>
              <a:rPr lang="en-US" sz="3400" baseline="30000" dirty="0">
                <a:solidFill>
                  <a:schemeClr val="bg1"/>
                </a:solidFill>
                <a:latin typeface="Century Gothic" panose="020B0502020202020204" pitchFamily="34" charset="0"/>
              </a:rPr>
              <a:t>35</a:t>
            </a:r>
            <a:r>
              <a:rPr lang="en-US" sz="3400" dirty="0">
                <a:solidFill>
                  <a:schemeClr val="bg1"/>
                </a:solidFill>
                <a:latin typeface="Century Gothic" panose="020B0502020202020204" pitchFamily="34" charset="0"/>
              </a:rPr>
              <a:t> Going a little farther, he fell to the ground and prayed that if possible the hour might pass from him.</a:t>
            </a:r>
            <a:endParaRPr lang="en-CA" sz="34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4442235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6214" y="363915"/>
            <a:ext cx="8847786" cy="5847755"/>
          </a:xfrm>
          <a:prstGeom prst="rect">
            <a:avLst/>
          </a:prstGeom>
        </p:spPr>
        <p:txBody>
          <a:bodyPr wrap="square">
            <a:spAutoFit/>
          </a:bodyPr>
          <a:lstStyle/>
          <a:p>
            <a:r>
              <a:rPr lang="en-US" sz="3400" baseline="30000" dirty="0">
                <a:solidFill>
                  <a:schemeClr val="bg1"/>
                </a:solidFill>
                <a:latin typeface="Century Gothic" panose="020B0502020202020204" pitchFamily="34" charset="0"/>
              </a:rPr>
              <a:t>36</a:t>
            </a:r>
            <a:r>
              <a:rPr lang="en-US" sz="3400" dirty="0">
                <a:solidFill>
                  <a:schemeClr val="bg1"/>
                </a:solidFill>
                <a:latin typeface="Century Gothic" panose="020B0502020202020204" pitchFamily="34" charset="0"/>
              </a:rPr>
              <a:t> </a:t>
            </a:r>
            <a:r>
              <a:rPr lang="en-US" sz="3400" i="1" dirty="0">
                <a:solidFill>
                  <a:schemeClr val="bg1"/>
                </a:solidFill>
                <a:latin typeface="Century Gothic" panose="020B0502020202020204" pitchFamily="34" charset="0"/>
              </a:rPr>
              <a:t>“Abba</a:t>
            </a:r>
            <a:r>
              <a:rPr lang="en-US" sz="3400" dirty="0">
                <a:solidFill>
                  <a:schemeClr val="bg1"/>
                </a:solidFill>
                <a:latin typeface="Century Gothic" panose="020B0502020202020204" pitchFamily="34" charset="0"/>
              </a:rPr>
              <a:t>, Father,” he said, “everything is possible for you. Take this cup from me. Yet not what I will, but what you will.” </a:t>
            </a:r>
            <a:r>
              <a:rPr lang="en-US" sz="3400" baseline="30000" dirty="0">
                <a:solidFill>
                  <a:schemeClr val="bg1"/>
                </a:solidFill>
                <a:latin typeface="Century Gothic" panose="020B0502020202020204" pitchFamily="34" charset="0"/>
              </a:rPr>
              <a:t>37</a:t>
            </a:r>
            <a:r>
              <a:rPr lang="en-US" sz="3400" dirty="0">
                <a:solidFill>
                  <a:schemeClr val="bg1"/>
                </a:solidFill>
                <a:latin typeface="Century Gothic" panose="020B0502020202020204" pitchFamily="34" charset="0"/>
              </a:rPr>
              <a:t> Then he returned to his disciples and found them sleeping. “Simon,” he said to Peter, “are you asleep? Couldn’t you keep watch for one hour? </a:t>
            </a:r>
            <a:r>
              <a:rPr lang="en-US" sz="3400" baseline="30000" dirty="0">
                <a:solidFill>
                  <a:schemeClr val="bg1"/>
                </a:solidFill>
                <a:latin typeface="Century Gothic" panose="020B0502020202020204" pitchFamily="34" charset="0"/>
              </a:rPr>
              <a:t>38</a:t>
            </a:r>
            <a:r>
              <a:rPr lang="en-US" sz="3400" dirty="0">
                <a:solidFill>
                  <a:schemeClr val="bg1"/>
                </a:solidFill>
                <a:latin typeface="Century Gothic" panose="020B0502020202020204" pitchFamily="34" charset="0"/>
              </a:rPr>
              <a:t> Watch and pray so that you will not fall into temptation. The spirit is willing, but the flesh is weak.” </a:t>
            </a:r>
            <a:r>
              <a:rPr lang="en-US" sz="3400" baseline="30000" dirty="0">
                <a:solidFill>
                  <a:schemeClr val="bg1"/>
                </a:solidFill>
                <a:latin typeface="Century Gothic" panose="020B0502020202020204" pitchFamily="34" charset="0"/>
              </a:rPr>
              <a:t>39</a:t>
            </a:r>
            <a:r>
              <a:rPr lang="en-US" sz="3400" dirty="0">
                <a:solidFill>
                  <a:schemeClr val="bg1"/>
                </a:solidFill>
                <a:latin typeface="Century Gothic" panose="020B0502020202020204" pitchFamily="34" charset="0"/>
              </a:rPr>
              <a:t> Once more he went away and prayed the same thing. </a:t>
            </a:r>
            <a:endParaRPr lang="en-CA" sz="34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4272368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6214" y="363915"/>
            <a:ext cx="8847786" cy="4801314"/>
          </a:xfrm>
          <a:prstGeom prst="rect">
            <a:avLst/>
          </a:prstGeom>
        </p:spPr>
        <p:txBody>
          <a:bodyPr wrap="square">
            <a:spAutoFit/>
          </a:bodyPr>
          <a:lstStyle/>
          <a:p>
            <a:r>
              <a:rPr lang="en-US" sz="3400" baseline="30000" dirty="0">
                <a:solidFill>
                  <a:schemeClr val="bg1"/>
                </a:solidFill>
                <a:latin typeface="Century Gothic" panose="020B0502020202020204" pitchFamily="34" charset="0"/>
              </a:rPr>
              <a:t>40</a:t>
            </a:r>
            <a:r>
              <a:rPr lang="en-US" sz="3400" dirty="0">
                <a:solidFill>
                  <a:schemeClr val="bg1"/>
                </a:solidFill>
                <a:latin typeface="Century Gothic" panose="020B0502020202020204" pitchFamily="34" charset="0"/>
              </a:rPr>
              <a:t> When he came back, he again found them sleeping, because their eyes were heavy. They did not know what to say to him. </a:t>
            </a:r>
            <a:r>
              <a:rPr lang="en-US" sz="3400" baseline="30000" dirty="0">
                <a:solidFill>
                  <a:schemeClr val="bg1"/>
                </a:solidFill>
                <a:latin typeface="Century Gothic" panose="020B0502020202020204" pitchFamily="34" charset="0"/>
              </a:rPr>
              <a:t>41</a:t>
            </a:r>
            <a:r>
              <a:rPr lang="en-US" sz="3400" dirty="0">
                <a:solidFill>
                  <a:schemeClr val="bg1"/>
                </a:solidFill>
                <a:latin typeface="Century Gothic" panose="020B0502020202020204" pitchFamily="34" charset="0"/>
              </a:rPr>
              <a:t> Returning the third time, he said to them, “Are you still sleeping and resting? Enough! The hour has come. Look, the Son of Man is delivered into the hands of sinners. </a:t>
            </a:r>
            <a:r>
              <a:rPr lang="en-US" sz="3400" baseline="30000" dirty="0">
                <a:solidFill>
                  <a:schemeClr val="bg1"/>
                </a:solidFill>
                <a:latin typeface="Century Gothic" panose="020B0502020202020204" pitchFamily="34" charset="0"/>
              </a:rPr>
              <a:t>42</a:t>
            </a:r>
            <a:r>
              <a:rPr lang="en-US" sz="3400" dirty="0">
                <a:solidFill>
                  <a:schemeClr val="bg1"/>
                </a:solidFill>
                <a:latin typeface="Century Gothic" panose="020B0502020202020204" pitchFamily="34" charset="0"/>
              </a:rPr>
              <a:t> Rise! Let us go! Here comes my betrayer!” </a:t>
            </a:r>
            <a:endParaRPr lang="en-CA" sz="34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262394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dirty="0"/>
          </a:p>
        </p:txBody>
      </p:sp>
      <p:sp>
        <p:nvSpPr>
          <p:cNvPr id="3" name="Subtitle 2"/>
          <p:cNvSpPr>
            <a:spLocks noGrp="1"/>
          </p:cNvSpPr>
          <p:nvPr>
            <p:ph type="subTitle" idx="1"/>
          </p:nvPr>
        </p:nvSpPr>
        <p:spPr/>
        <p:txBody>
          <a:bodyPr/>
          <a:lstStyle/>
          <a:p>
            <a:endParaRPr lang="en-CA"/>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096" y="0"/>
            <a:ext cx="8565808" cy="6858000"/>
          </a:xfrm>
          <a:prstGeom prst="rect">
            <a:avLst/>
          </a:prstGeom>
        </p:spPr>
      </p:pic>
    </p:spTree>
    <p:extLst>
      <p:ext uri="{BB962C8B-B14F-4D97-AF65-F5344CB8AC3E}">
        <p14:creationId xmlns:p14="http://schemas.microsoft.com/office/powerpoint/2010/main" val="2566307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6214" y="363915"/>
            <a:ext cx="8847786" cy="5847755"/>
          </a:xfrm>
          <a:prstGeom prst="rect">
            <a:avLst/>
          </a:prstGeom>
        </p:spPr>
        <p:txBody>
          <a:bodyPr wrap="square">
            <a:spAutoFit/>
          </a:bodyPr>
          <a:lstStyle/>
          <a:p>
            <a:r>
              <a:rPr lang="en-US" sz="3400" baseline="30000" dirty="0">
                <a:solidFill>
                  <a:srgbClr val="FFFF00"/>
                </a:solidFill>
                <a:latin typeface="Century Gothic" panose="020B0502020202020204" pitchFamily="34" charset="0"/>
              </a:rPr>
              <a:t>32</a:t>
            </a:r>
            <a:r>
              <a:rPr lang="en-US" sz="3400" dirty="0">
                <a:solidFill>
                  <a:srgbClr val="FFFF00"/>
                </a:solidFill>
                <a:latin typeface="Century Gothic" panose="020B0502020202020204" pitchFamily="34" charset="0"/>
              </a:rPr>
              <a:t> They went to a place called Gethsemane</a:t>
            </a:r>
            <a:r>
              <a:rPr lang="en-US" sz="3400" dirty="0">
                <a:solidFill>
                  <a:schemeClr val="bg1"/>
                </a:solidFill>
                <a:latin typeface="Century Gothic" panose="020B0502020202020204" pitchFamily="34" charset="0"/>
              </a:rPr>
              <a:t>, and Jesus said to his disciples, “Sit here while I pray.” </a:t>
            </a:r>
            <a:r>
              <a:rPr lang="en-US" sz="3400" baseline="30000" dirty="0">
                <a:solidFill>
                  <a:schemeClr val="bg1"/>
                </a:solidFill>
                <a:latin typeface="Century Gothic" panose="020B0502020202020204" pitchFamily="34" charset="0"/>
              </a:rPr>
              <a:t>33</a:t>
            </a:r>
            <a:r>
              <a:rPr lang="en-US" sz="3400" dirty="0">
                <a:solidFill>
                  <a:schemeClr val="bg1"/>
                </a:solidFill>
                <a:latin typeface="Century Gothic" panose="020B0502020202020204" pitchFamily="34" charset="0"/>
              </a:rPr>
              <a:t> He took Peter, James and John along with him, and he began to be deeply distressed and troubled. </a:t>
            </a:r>
            <a:r>
              <a:rPr lang="en-US" sz="3400" baseline="30000" dirty="0">
                <a:solidFill>
                  <a:schemeClr val="bg1"/>
                </a:solidFill>
                <a:latin typeface="Century Gothic" panose="020B0502020202020204" pitchFamily="34" charset="0"/>
              </a:rPr>
              <a:t>34</a:t>
            </a:r>
            <a:r>
              <a:rPr lang="en-US" sz="3400" dirty="0">
                <a:solidFill>
                  <a:schemeClr val="bg1"/>
                </a:solidFill>
                <a:latin typeface="Century Gothic" panose="020B0502020202020204" pitchFamily="34" charset="0"/>
              </a:rPr>
              <a:t> “My soul is overwhelmed with sorrow to the point of death,” he said to them. “Stay here and keep watch.” </a:t>
            </a:r>
            <a:r>
              <a:rPr lang="en-US" sz="3400" baseline="30000" dirty="0">
                <a:solidFill>
                  <a:schemeClr val="bg1"/>
                </a:solidFill>
                <a:latin typeface="Century Gothic" panose="020B0502020202020204" pitchFamily="34" charset="0"/>
              </a:rPr>
              <a:t>35</a:t>
            </a:r>
            <a:r>
              <a:rPr lang="en-US" sz="3400" dirty="0">
                <a:solidFill>
                  <a:schemeClr val="bg1"/>
                </a:solidFill>
                <a:latin typeface="Century Gothic" panose="020B0502020202020204" pitchFamily="34" charset="0"/>
              </a:rPr>
              <a:t> Going a little farther, he fell to the ground and prayed that if possible the hour might pass from him.</a:t>
            </a:r>
            <a:endParaRPr lang="en-CA" sz="34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95819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399245" y="283336"/>
            <a:ext cx="8345510" cy="6323526"/>
          </a:xfrm>
          <a:prstGeom prst="rect">
            <a:avLst/>
          </a:prstGeom>
        </p:spPr>
      </p:pic>
    </p:spTree>
    <p:extLst>
      <p:ext uri="{BB962C8B-B14F-4D97-AF65-F5344CB8AC3E}">
        <p14:creationId xmlns:p14="http://schemas.microsoft.com/office/powerpoint/2010/main" val="1818831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154547" y="153799"/>
            <a:ext cx="8834907" cy="6556093"/>
          </a:xfrm>
          <a:prstGeom prst="rect">
            <a:avLst/>
          </a:prstGeom>
        </p:spPr>
      </p:pic>
    </p:spTree>
    <p:extLst>
      <p:ext uri="{BB962C8B-B14F-4D97-AF65-F5344CB8AC3E}">
        <p14:creationId xmlns:p14="http://schemas.microsoft.com/office/powerpoint/2010/main" val="14556025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4404</TotalTime>
  <Words>1255</Words>
  <Application>Microsoft Office PowerPoint</Application>
  <PresentationFormat>On-screen Show (4:3)</PresentationFormat>
  <Paragraphs>20</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Century Gothic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Strong</dc:creator>
  <cp:lastModifiedBy>Jeff Strong</cp:lastModifiedBy>
  <cp:revision>93</cp:revision>
  <dcterms:created xsi:type="dcterms:W3CDTF">2017-03-26T03:22:15Z</dcterms:created>
  <dcterms:modified xsi:type="dcterms:W3CDTF">2018-02-23T01:14:59Z</dcterms:modified>
</cp:coreProperties>
</file>