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16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58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03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899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60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781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36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832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6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55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FCB1F-7FCC-48C0-AC8D-5548AC139DEC}" type="datetimeFigureOut">
              <a:rPr lang="en-CA" smtClean="0"/>
              <a:t>2019-12-07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F7B65-F007-4AA1-8F1D-4B9355F39B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95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789" y="693863"/>
            <a:ext cx="8822028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Genesis 3:7-13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Then the eyes of both of them were opened, and they realized they were naked; so they sewed fig leaves together and made coverings for themselves. 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Then the man and his wife heard the sound of the </a:t>
            </a:r>
            <a:r>
              <a:rPr lang="en-US" sz="28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as he was walking in the garden in the cool of the day, and they hid from the </a:t>
            </a:r>
            <a:r>
              <a:rPr lang="en-US" sz="28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among the trees of the garden. </a:t>
            </a: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the </a:t>
            </a:r>
            <a:r>
              <a:rPr lang="en-US" sz="28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called to the man, “Where are you?” </a:t>
            </a: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answered, “I heard you in the garden, and I was afraid because I was naked; so I hid.”</a:t>
            </a:r>
            <a:endParaRPr lang="en-C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382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images.unsplash.com/photo-1518517975499-e631de402415?ixlib=rb-1.2.1&amp;ixid=eyJhcHBfaWQiOjEyMDd9&amp;auto=format&amp;fit=crop&amp;w=1000&amp;q=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725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06852" y="4687910"/>
            <a:ext cx="4134118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Hiding through skepticism</a:t>
            </a:r>
            <a:endParaRPr lang="en-CA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04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n pointing at cam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554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72012" y="1809084"/>
            <a:ext cx="2730320" cy="332398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Hiding through not taking responsibility for our choices</a:t>
            </a:r>
            <a:endParaRPr lang="en-CA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6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erson holding black ma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229" y="0"/>
            <a:ext cx="5498250" cy="687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236077"/>
            <a:ext cx="2730320" cy="240065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Hiding through hypocrisy</a:t>
            </a:r>
            <a:endParaRPr lang="en-CA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4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hurch interi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34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8312" y="4683062"/>
            <a:ext cx="3947375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Hiding through religion/moralism</a:t>
            </a:r>
            <a:endParaRPr lang="en-CA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44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482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0304" y="706204"/>
            <a:ext cx="8603088" cy="5516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Hebrews 4:13</a:t>
            </a:r>
            <a:r>
              <a:rPr lang="en-CA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CA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200" b="1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 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Nothing in all creation is hidden from God’s sight. Everything is uncovered and laid bare before the eyes of him to whom we must give account. </a:t>
            </a:r>
            <a:r>
              <a:rPr lang="en-US" sz="11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sz="11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CA" sz="11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Jeremiah 23:24</a:t>
            </a:r>
            <a:b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CA" sz="2200" b="1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24</a:t>
            </a:r>
            <a:r>
              <a:rPr lang="en-CA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anyone hide in secret places so that I cannot see him?” declares the </a:t>
            </a:r>
            <a:r>
              <a:rPr lang="en-US" sz="2200" b="1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“Do not I fill heaven and earth?” declares the </a:t>
            </a:r>
            <a:r>
              <a:rPr lang="en-US" sz="2200" b="1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CA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CA" sz="11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sz="11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Psalm 139:11–12</a:t>
            </a:r>
            <a:b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CA" sz="2200" b="1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</a:t>
            </a:r>
            <a:r>
              <a:rPr lang="en-CA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I say, “Surely the darkness will hide me and the light become night around me,” </a:t>
            </a:r>
            <a:r>
              <a:rPr lang="en-CA" sz="2200" b="1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</a:t>
            </a:r>
            <a:r>
              <a:rPr lang="en-CA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even the darkness will not be dark to you; the night will shine like the day, for darkness is as light to you. </a:t>
            </a:r>
            <a:endParaRPr lang="en-CA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587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2653" y="2117039"/>
            <a:ext cx="8474299" cy="2609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45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Seeking…</a:t>
            </a:r>
            <a:endParaRPr lang="en-CA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5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the </a:t>
            </a:r>
            <a:r>
              <a:rPr lang="en-US" sz="45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called to the man, “Where are you?”</a:t>
            </a:r>
            <a:endParaRPr lang="en-CA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83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2653" y="2117039"/>
            <a:ext cx="847429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 of Man came to seek and to save what was lost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in Luke 19:10</a:t>
            </a:r>
            <a:r>
              <a:rPr lang="en-CA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CA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46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789" y="1081756"/>
            <a:ext cx="8822028" cy="468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Genesis 3:7-13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he said, “Who told you that you were naked? Have you eaten from the tree that I commanded you not to eat from?” 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man said, “The woman you put here with me—she gave me some fruit from the tree, and I ate it.” 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Then the </a:t>
            </a:r>
            <a:r>
              <a:rPr lang="en-US" sz="28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said to the woman, “What is this you have done?” The woman said, “The serpent deceived me, and I ate.” </a:t>
            </a:r>
            <a:endParaRPr lang="en-C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3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91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789" y="693863"/>
            <a:ext cx="8822028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Genesis 3:7-13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Then the eyes of both of them were opened, and they realized they were naked; so they sewed fig leaves together and made coverings for themselves. 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Then the man and his wife heard the sound of the </a:t>
            </a:r>
            <a:r>
              <a:rPr lang="en-US" sz="28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as he was walking in the garden in the cool of the day, and they hid from the </a:t>
            </a:r>
            <a:r>
              <a:rPr lang="en-US" sz="28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among the trees of the garden. </a:t>
            </a: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the </a:t>
            </a:r>
            <a:r>
              <a:rPr lang="en-US" sz="28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called to the man, “Where are you?” </a:t>
            </a: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answered, “I heard you in the garden, and I was afraid because I was naked; so I hid.”</a:t>
            </a:r>
            <a:endParaRPr lang="en-C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3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789" y="1081756"/>
            <a:ext cx="8822028" cy="468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Genesis 3:7-13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he said, “Who told you that you were naked? Have you eaten from the tree that I commanded you not to eat from?” 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man said, “The woman you put here with me—she gave me some fruit from the tree, and I ate it.” </a:t>
            </a:r>
            <a:endParaRPr lang="en-CA" sz="2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sz="2800" baseline="30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Then the </a:t>
            </a:r>
            <a:r>
              <a:rPr lang="en-US" sz="28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God said to the woman, “What is this you have done?” The woman said, “The serpent deceived me, and I ate.” </a:t>
            </a:r>
            <a:endParaRPr lang="en-C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8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covering face with right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7" y="381504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65549" y="2837108"/>
            <a:ext cx="33485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0" dirty="0" smtClean="0">
                <a:solidFill>
                  <a:schemeClr val="bg1"/>
                </a:solidFill>
              </a:rPr>
              <a:t>The Fall</a:t>
            </a:r>
            <a:endParaRPr lang="en-CA" sz="7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rson using computer on brown wooden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329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4211392"/>
            <a:ext cx="4250028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Hiding through noise/distraction</a:t>
            </a:r>
            <a:endParaRPr lang="en-CA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3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erson wearing hooded jacket walking in bri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7209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6061" y="746975"/>
            <a:ext cx="5061397" cy="116955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Hiding through avoidance of Christian community</a:t>
            </a:r>
            <a:endParaRPr lang="en-CA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8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iquor bottles on white and brown wooden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9245" y="4597758"/>
            <a:ext cx="4056846" cy="163121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Hiding through chemicals</a:t>
            </a:r>
            <a:endParaRPr lang="en-CA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1049</TotalTime>
  <Words>478</Words>
  <Application>Microsoft Office PowerPoint</Application>
  <PresentationFormat>On-screen Show (4:3)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4</cp:revision>
  <dcterms:created xsi:type="dcterms:W3CDTF">2019-12-07T23:09:41Z</dcterms:created>
  <dcterms:modified xsi:type="dcterms:W3CDTF">2019-12-08T16:39:14Z</dcterms:modified>
</cp:coreProperties>
</file>