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8" r:id="rId3"/>
    <p:sldId id="280" r:id="rId4"/>
    <p:sldId id="281" r:id="rId5"/>
    <p:sldId id="282" r:id="rId6"/>
    <p:sldId id="283" r:id="rId7"/>
    <p:sldId id="279" r:id="rId8"/>
    <p:sldId id="285" r:id="rId9"/>
    <p:sldId id="284" r:id="rId10"/>
    <p:sldId id="257" r:id="rId11"/>
    <p:sldId id="265" r:id="rId12"/>
    <p:sldId id="266" r:id="rId13"/>
    <p:sldId id="288" r:id="rId14"/>
    <p:sldId id="286" r:id="rId15"/>
    <p:sldId id="287" r:id="rId16"/>
    <p:sldId id="28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87" autoAdjust="0"/>
    <p:restoredTop sz="94660"/>
  </p:normalViewPr>
  <p:slideViewPr>
    <p:cSldViewPr snapToGrid="0" snapToObjects="1">
      <p:cViewPr varScale="1">
        <p:scale>
          <a:sx n="70" d="100"/>
          <a:sy n="70" d="100"/>
        </p:scale>
        <p:origin x="15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3"/>
          <p:cNvSpPr>
            <a:spLocks noGrp="1"/>
          </p:cNvSpPr>
          <p:nvPr>
            <p:ph type="body" sz="quarter" idx="11" hasCustomPrompt="1"/>
          </p:nvPr>
        </p:nvSpPr>
        <p:spPr>
          <a:xfrm>
            <a:off x="2976121" y="4696430"/>
            <a:ext cx="3479881" cy="414873"/>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1962779" y="1395173"/>
            <a:ext cx="5455371" cy="3011825"/>
          </a:xfrm>
        </p:spPr>
        <p:txBody>
          <a:bodyPr/>
          <a:lstStyle/>
          <a:p>
            <a:r>
              <a:rPr lang="en-US" dirty="0" smtClean="0"/>
              <a:t>Add Your Title</a:t>
            </a:r>
            <a:endParaRPr lang="en-US" dirty="0"/>
          </a:p>
        </p:txBody>
      </p:sp>
      <p:sp>
        <p:nvSpPr>
          <p:cNvPr id="8" name="Text Placeholder 3"/>
          <p:cNvSpPr>
            <a:spLocks noGrp="1"/>
          </p:cNvSpPr>
          <p:nvPr>
            <p:ph type="body" sz="quarter" idx="11" hasCustomPrompt="1"/>
          </p:nvPr>
        </p:nvSpPr>
        <p:spPr>
          <a:xfrm>
            <a:off x="2976121" y="4696430"/>
            <a:ext cx="3479881" cy="414873"/>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228529" y="220680"/>
            <a:ext cx="8625732" cy="431921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228529" y="220680"/>
            <a:ext cx="8625732" cy="431921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6"/>
          <p:cNvSpPr>
            <a:spLocks noGrp="1"/>
          </p:cNvSpPr>
          <p:nvPr>
            <p:ph type="body" sz="quarter" idx="10" hasCustomPrompt="1"/>
          </p:nvPr>
        </p:nvSpPr>
        <p:spPr>
          <a:xfrm>
            <a:off x="228529" y="220680"/>
            <a:ext cx="8625732" cy="4319211"/>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7" name="Title 1"/>
          <p:cNvSpPr>
            <a:spLocks noGrp="1"/>
          </p:cNvSpPr>
          <p:nvPr>
            <p:ph type="title" hasCustomPrompt="1"/>
          </p:nvPr>
        </p:nvSpPr>
        <p:spPr>
          <a:xfrm>
            <a:off x="471453" y="4729169"/>
            <a:ext cx="3136596" cy="1727117"/>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30"/>
            <a:ext cx="8160063" cy="4486813"/>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5361518"/>
            <a:ext cx="8159750" cy="990253"/>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7" y="561829"/>
            <a:ext cx="8160063" cy="5805547"/>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7/14/2019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chemeClr val="tx1"/>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tx1"/>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tx1"/>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tx1"/>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332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899" y="333137"/>
            <a:ext cx="8366078" cy="4062651"/>
          </a:xfrm>
          <a:prstGeom prst="rect">
            <a:avLst/>
          </a:prstGeom>
          <a:noFill/>
        </p:spPr>
        <p:txBody>
          <a:bodyPr wrap="square" rtlCol="0">
            <a:spAutoFit/>
          </a:bodyPr>
          <a:lstStyle/>
          <a:p>
            <a:r>
              <a:rPr lang="en-US" sz="3000" b="1" dirty="0" smtClean="0">
                <a:latin typeface="SF Fedora Titles" panose="00000400000000000000" pitchFamily="2" charset="0"/>
              </a:rPr>
              <a:t>17 </a:t>
            </a:r>
            <a:r>
              <a:rPr lang="en-US" sz="3000" b="1" dirty="0">
                <a:latin typeface="SF Fedora Titles" panose="00000400000000000000" pitchFamily="2" charset="0"/>
              </a:rPr>
              <a:t>Take the helmet of </a:t>
            </a:r>
            <a:r>
              <a:rPr lang="en-US" sz="3000" b="1" u="sng" dirty="0">
                <a:solidFill>
                  <a:srgbClr val="FFFF00"/>
                </a:solidFill>
                <a:latin typeface="SF Fedora Titles" panose="00000400000000000000" pitchFamily="2" charset="0"/>
              </a:rPr>
              <a:t>salvation</a:t>
            </a:r>
            <a:r>
              <a:rPr lang="en-US" sz="3000" b="1" dirty="0">
                <a:latin typeface="SF Fedora Titles" panose="00000400000000000000" pitchFamily="2" charset="0"/>
              </a:rPr>
              <a:t> and the sword of the Spirit, which is the word of God. </a:t>
            </a:r>
            <a:endParaRPr lang="en-CA" sz="3000" dirty="0">
              <a:latin typeface="SF Fedora Titles" panose="00000400000000000000" pitchFamily="2" charset="0"/>
            </a:endParaRPr>
          </a:p>
          <a:p>
            <a:r>
              <a:rPr lang="en-US" sz="3000" dirty="0">
                <a:latin typeface="SF Fedora Titles" panose="00000400000000000000" pitchFamily="2" charset="0"/>
              </a:rPr>
              <a:t> </a:t>
            </a:r>
            <a:endParaRPr lang="en-CA" sz="3000" dirty="0">
              <a:latin typeface="SF Fedora Titles" panose="00000400000000000000" pitchFamily="2" charset="0"/>
            </a:endParaRPr>
          </a:p>
          <a:p>
            <a:r>
              <a:rPr lang="en-US" sz="3000" b="1" dirty="0">
                <a:latin typeface="SF Fedora Titles" panose="00000400000000000000" pitchFamily="2" charset="0"/>
              </a:rPr>
              <a:t>18 And </a:t>
            </a:r>
            <a:r>
              <a:rPr lang="en-US" sz="3000" b="1" u="sng" dirty="0">
                <a:solidFill>
                  <a:srgbClr val="FFFF00"/>
                </a:solidFill>
                <a:latin typeface="SF Fedora Titles" panose="00000400000000000000" pitchFamily="2" charset="0"/>
              </a:rPr>
              <a:t>pray </a:t>
            </a:r>
            <a:r>
              <a:rPr lang="en-US" sz="3000" b="1" dirty="0">
                <a:latin typeface="SF Fedora Titles" panose="00000400000000000000" pitchFamily="2" charset="0"/>
              </a:rPr>
              <a:t>in the Spirit on all occasions with all kinds of prayers and requests. With this in mind, be alert and always keep on praying for all the saints. </a:t>
            </a:r>
            <a:endParaRPr lang="en-CA" sz="3000" dirty="0">
              <a:latin typeface="SF Fedora Titles" panose="00000400000000000000" pitchFamily="2" charset="0"/>
            </a:endParaRPr>
          </a:p>
          <a:p>
            <a:endParaRPr lang="en-CA" dirty="0">
              <a:latin typeface="SF Fedora Titles" panose="00000400000000000000" pitchFamily="2" charset="0"/>
            </a:endParaRPr>
          </a:p>
        </p:txBody>
      </p:sp>
    </p:spTree>
    <p:extLst>
      <p:ext uri="{BB962C8B-B14F-4D97-AF65-F5344CB8AC3E}">
        <p14:creationId xmlns:p14="http://schemas.microsoft.com/office/powerpoint/2010/main" val="3877253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5302" y="2205083"/>
            <a:ext cx="4572000" cy="2169825"/>
          </a:xfrm>
          <a:prstGeom prst="rect">
            <a:avLst/>
          </a:prstGeom>
        </p:spPr>
        <p:txBody>
          <a:bodyPr>
            <a:spAutoFit/>
          </a:bodyPr>
          <a:lstStyle/>
          <a:p>
            <a:pPr lvl="0" algn="ctr"/>
            <a:r>
              <a:rPr lang="en-CA" sz="4500" dirty="0" smtClean="0">
                <a:latin typeface="SF Fedora Titles" panose="00000400000000000000" pitchFamily="2" charset="0"/>
              </a:rPr>
              <a:t>Four Degrees of Combat Readiness</a:t>
            </a:r>
            <a:endParaRPr lang="en-CA" sz="4500" dirty="0">
              <a:latin typeface="SF Fedora Titles" panose="000004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92723" cy="6854030"/>
          </a:xfrm>
          <a:prstGeom prst="rect">
            <a:avLst/>
          </a:prstGeom>
        </p:spPr>
      </p:pic>
    </p:spTree>
    <p:extLst>
      <p:ext uri="{BB962C8B-B14F-4D97-AF65-F5344CB8AC3E}">
        <p14:creationId xmlns:p14="http://schemas.microsoft.com/office/powerpoint/2010/main" val="1359775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376" y="2129050"/>
            <a:ext cx="8366078" cy="2400657"/>
          </a:xfrm>
          <a:prstGeom prst="rect">
            <a:avLst/>
          </a:prstGeom>
          <a:noFill/>
        </p:spPr>
        <p:txBody>
          <a:bodyPr wrap="square" rtlCol="0">
            <a:spAutoFit/>
          </a:bodyPr>
          <a:lstStyle/>
          <a:p>
            <a:pPr lvl="0" algn="ctr"/>
            <a:r>
              <a:rPr lang="en-CA" sz="5000" dirty="0" smtClean="0">
                <a:solidFill>
                  <a:srgbClr val="FFC000"/>
                </a:solidFill>
                <a:latin typeface="SF Fedora Titles" panose="00000400000000000000" pitchFamily="2" charset="0"/>
              </a:rPr>
              <a:t>1. Those who find themselves in “peace time”</a:t>
            </a:r>
            <a:endParaRPr lang="en-CA" sz="5000" dirty="0">
              <a:latin typeface="SF Fedora Titles" panose="00000400000000000000" pitchFamily="2" charset="0"/>
            </a:endParaRPr>
          </a:p>
        </p:txBody>
      </p:sp>
    </p:spTree>
    <p:extLst>
      <p:ext uri="{BB962C8B-B14F-4D97-AF65-F5344CB8AC3E}">
        <p14:creationId xmlns:p14="http://schemas.microsoft.com/office/powerpoint/2010/main" val="1812135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376" y="2129050"/>
            <a:ext cx="8366078" cy="2400657"/>
          </a:xfrm>
          <a:prstGeom prst="rect">
            <a:avLst/>
          </a:prstGeom>
          <a:noFill/>
        </p:spPr>
        <p:txBody>
          <a:bodyPr wrap="square" rtlCol="0">
            <a:spAutoFit/>
          </a:bodyPr>
          <a:lstStyle/>
          <a:p>
            <a:pPr lvl="0" algn="ctr"/>
            <a:r>
              <a:rPr lang="en-CA" sz="5000" dirty="0">
                <a:solidFill>
                  <a:srgbClr val="FFC000"/>
                </a:solidFill>
                <a:latin typeface="SF Fedora Titles" panose="00000400000000000000" pitchFamily="2" charset="0"/>
              </a:rPr>
              <a:t>2</a:t>
            </a:r>
            <a:r>
              <a:rPr lang="en-CA" sz="5000" dirty="0" smtClean="0">
                <a:solidFill>
                  <a:srgbClr val="FFC000"/>
                </a:solidFill>
                <a:latin typeface="SF Fedora Titles" panose="00000400000000000000" pitchFamily="2" charset="0"/>
              </a:rPr>
              <a:t>. Those who find themselves naked in battle.</a:t>
            </a:r>
            <a:endParaRPr lang="en-CA" sz="5000" dirty="0">
              <a:latin typeface="SF Fedora Titles" panose="00000400000000000000" pitchFamily="2" charset="0"/>
            </a:endParaRPr>
          </a:p>
        </p:txBody>
      </p:sp>
    </p:spTree>
    <p:extLst>
      <p:ext uri="{BB962C8B-B14F-4D97-AF65-F5344CB8AC3E}">
        <p14:creationId xmlns:p14="http://schemas.microsoft.com/office/powerpoint/2010/main" val="1392444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376" y="2129050"/>
            <a:ext cx="8366078" cy="2400657"/>
          </a:xfrm>
          <a:prstGeom prst="rect">
            <a:avLst/>
          </a:prstGeom>
          <a:noFill/>
        </p:spPr>
        <p:txBody>
          <a:bodyPr wrap="square" rtlCol="0">
            <a:spAutoFit/>
          </a:bodyPr>
          <a:lstStyle/>
          <a:p>
            <a:pPr lvl="0" algn="ctr"/>
            <a:r>
              <a:rPr lang="en-CA" sz="5000" dirty="0">
                <a:solidFill>
                  <a:srgbClr val="FFC000"/>
                </a:solidFill>
                <a:latin typeface="SF Fedora Titles" panose="00000400000000000000" pitchFamily="2" charset="0"/>
              </a:rPr>
              <a:t>3</a:t>
            </a:r>
            <a:r>
              <a:rPr lang="en-CA" sz="5000" dirty="0" smtClean="0">
                <a:solidFill>
                  <a:srgbClr val="FFC000"/>
                </a:solidFill>
                <a:latin typeface="SF Fedora Titles" panose="00000400000000000000" pitchFamily="2" charset="0"/>
              </a:rPr>
              <a:t>. Those who find themselves partially armored and in battle.</a:t>
            </a:r>
            <a:endParaRPr lang="en-CA" sz="5000" dirty="0">
              <a:latin typeface="SF Fedora Titles" panose="00000400000000000000" pitchFamily="2" charset="0"/>
            </a:endParaRPr>
          </a:p>
        </p:txBody>
      </p:sp>
    </p:spTree>
    <p:extLst>
      <p:ext uri="{BB962C8B-B14F-4D97-AF65-F5344CB8AC3E}">
        <p14:creationId xmlns:p14="http://schemas.microsoft.com/office/powerpoint/2010/main" val="59200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376" y="2129050"/>
            <a:ext cx="8366078" cy="2400657"/>
          </a:xfrm>
          <a:prstGeom prst="rect">
            <a:avLst/>
          </a:prstGeom>
          <a:noFill/>
        </p:spPr>
        <p:txBody>
          <a:bodyPr wrap="square" rtlCol="0">
            <a:spAutoFit/>
          </a:bodyPr>
          <a:lstStyle/>
          <a:p>
            <a:pPr lvl="0" algn="ctr"/>
            <a:r>
              <a:rPr lang="en-CA" sz="5000" dirty="0">
                <a:solidFill>
                  <a:srgbClr val="FFC000"/>
                </a:solidFill>
                <a:latin typeface="SF Fedora Titles" panose="00000400000000000000" pitchFamily="2" charset="0"/>
              </a:rPr>
              <a:t>4</a:t>
            </a:r>
            <a:r>
              <a:rPr lang="en-CA" sz="5000" dirty="0" smtClean="0">
                <a:solidFill>
                  <a:srgbClr val="FFC000"/>
                </a:solidFill>
                <a:latin typeface="SF Fedora Titles" panose="00000400000000000000" pitchFamily="2" charset="0"/>
              </a:rPr>
              <a:t>. Those who find themselves fully armored and standing firm.</a:t>
            </a:r>
            <a:endParaRPr lang="en-CA" sz="5000" dirty="0">
              <a:latin typeface="SF Fedora Titles" panose="00000400000000000000" pitchFamily="2" charset="0"/>
            </a:endParaRPr>
          </a:p>
        </p:txBody>
      </p:sp>
    </p:spTree>
    <p:extLst>
      <p:ext uri="{BB962C8B-B14F-4D97-AF65-F5344CB8AC3E}">
        <p14:creationId xmlns:p14="http://schemas.microsoft.com/office/powerpoint/2010/main" val="3887522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930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5661" y="1827557"/>
            <a:ext cx="8598088" cy="3011825"/>
          </a:xfrm>
        </p:spPr>
        <p:txBody>
          <a:bodyPr>
            <a:normAutofit fontScale="90000"/>
          </a:bodyPr>
          <a:lstStyle/>
          <a:p>
            <a:r>
              <a:rPr lang="en-US" b="1" dirty="0">
                <a:latin typeface="SF Fedora Titles" panose="00000400000000000000" pitchFamily="2" charset="0"/>
              </a:rPr>
              <a:t>Ephesians 6:10–17</a:t>
            </a:r>
            <a:r>
              <a:rPr lang="en-CA" dirty="0">
                <a:latin typeface="SF Fedora Titles" panose="00000400000000000000" pitchFamily="2" charset="0"/>
              </a:rPr>
              <a:t/>
            </a:r>
            <a:br>
              <a:rPr lang="en-CA" dirty="0">
                <a:latin typeface="SF Fedora Titles" panose="00000400000000000000" pitchFamily="2" charset="0"/>
              </a:rPr>
            </a:br>
            <a:r>
              <a:rPr lang="en-CA" b="1" baseline="30000" dirty="0">
                <a:latin typeface="SF Fedora Titles" panose="00000400000000000000" pitchFamily="2" charset="0"/>
              </a:rPr>
              <a:t>10</a:t>
            </a:r>
            <a:r>
              <a:rPr lang="en-CA" b="1" dirty="0">
                <a:latin typeface="SF Fedora Titles" panose="00000400000000000000" pitchFamily="2" charset="0"/>
              </a:rPr>
              <a:t> </a:t>
            </a:r>
            <a:r>
              <a:rPr lang="en-US" b="1" dirty="0">
                <a:latin typeface="SF Fedora Titles" panose="00000400000000000000" pitchFamily="2" charset="0"/>
              </a:rPr>
              <a:t>Finally, be strong in the Lord and in his mighty power. </a:t>
            </a:r>
            <a:r>
              <a:rPr lang="en-CA" b="1" baseline="30000" dirty="0">
                <a:latin typeface="SF Fedora Titles" panose="00000400000000000000" pitchFamily="2" charset="0"/>
              </a:rPr>
              <a:t>11</a:t>
            </a:r>
            <a:r>
              <a:rPr lang="en-CA" b="1" dirty="0">
                <a:latin typeface="SF Fedora Titles" panose="00000400000000000000" pitchFamily="2" charset="0"/>
              </a:rPr>
              <a:t> </a:t>
            </a:r>
            <a:r>
              <a:rPr lang="en-US" b="1" dirty="0">
                <a:latin typeface="SF Fedora Titles" panose="00000400000000000000" pitchFamily="2" charset="0"/>
              </a:rPr>
              <a:t>Put on the full armor of God, so that you can take your stand against the devil’s schemes. </a:t>
            </a:r>
            <a:r>
              <a:rPr lang="en-CA" b="1" baseline="30000" dirty="0">
                <a:latin typeface="SF Fedora Titles" panose="00000400000000000000" pitchFamily="2" charset="0"/>
              </a:rPr>
              <a:t>12</a:t>
            </a:r>
            <a:r>
              <a:rPr lang="en-CA" b="1" dirty="0">
                <a:latin typeface="SF Fedora Titles" panose="00000400000000000000" pitchFamily="2" charset="0"/>
              </a:rPr>
              <a:t> </a:t>
            </a:r>
            <a:r>
              <a:rPr lang="en-US" b="1" dirty="0">
                <a:latin typeface="SF Fedora Titles" panose="00000400000000000000" pitchFamily="2" charset="0"/>
              </a:rPr>
              <a:t>For our struggle is not against flesh and blood, but against the rulers, against the authorities, against the powers of this </a:t>
            </a:r>
            <a:r>
              <a:rPr lang="en-US" b="1" dirty="0" smtClean="0">
                <a:latin typeface="SF Fedora Titles" panose="00000400000000000000" pitchFamily="2" charset="0"/>
              </a:rPr>
              <a:t>dark</a:t>
            </a:r>
            <a:endParaRPr lang="en-CA" dirty="0">
              <a:latin typeface="SF Fedora Titles" panose="00000400000000000000" pitchFamily="2" charset="0"/>
            </a:endParaRPr>
          </a:p>
        </p:txBody>
      </p:sp>
    </p:spTree>
    <p:extLst>
      <p:ext uri="{BB962C8B-B14F-4D97-AF65-F5344CB8AC3E}">
        <p14:creationId xmlns:p14="http://schemas.microsoft.com/office/powerpoint/2010/main" val="2002991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5661" y="1844319"/>
            <a:ext cx="8598088" cy="3011825"/>
          </a:xfrm>
        </p:spPr>
        <p:txBody>
          <a:bodyPr>
            <a:normAutofit fontScale="90000"/>
          </a:bodyPr>
          <a:lstStyle/>
          <a:p>
            <a:r>
              <a:rPr lang="en-US" b="1" dirty="0">
                <a:latin typeface="SF Fedora Titles" panose="00000400000000000000" pitchFamily="2" charset="0"/>
              </a:rPr>
              <a:t>world and against the spiritual forces of evil in the heavenly realms. </a:t>
            </a:r>
            <a:r>
              <a:rPr lang="en-CA" b="1" baseline="30000" dirty="0">
                <a:latin typeface="SF Fedora Titles" panose="00000400000000000000" pitchFamily="2" charset="0"/>
              </a:rPr>
              <a:t>13</a:t>
            </a:r>
            <a:r>
              <a:rPr lang="en-CA" b="1" dirty="0">
                <a:latin typeface="SF Fedora Titles" panose="00000400000000000000" pitchFamily="2" charset="0"/>
              </a:rPr>
              <a:t> </a:t>
            </a:r>
            <a:r>
              <a:rPr lang="en-US" b="1" dirty="0">
                <a:latin typeface="SF Fedora Titles" panose="00000400000000000000" pitchFamily="2" charset="0"/>
              </a:rPr>
              <a:t>Therefore put on the full armor of God, so that when the day of evil comes, you may be able to stand your ground, and after you have done everything, to stand. </a:t>
            </a:r>
            <a:r>
              <a:rPr lang="en-CA" b="1" baseline="30000" dirty="0">
                <a:latin typeface="SF Fedora Titles" panose="00000400000000000000" pitchFamily="2" charset="0"/>
              </a:rPr>
              <a:t>14</a:t>
            </a:r>
            <a:r>
              <a:rPr lang="en-CA" b="1" dirty="0">
                <a:latin typeface="SF Fedora Titles" panose="00000400000000000000" pitchFamily="2" charset="0"/>
              </a:rPr>
              <a:t> </a:t>
            </a:r>
            <a:r>
              <a:rPr lang="en-US" b="1" dirty="0">
                <a:latin typeface="SF Fedora Titles" panose="00000400000000000000" pitchFamily="2" charset="0"/>
              </a:rPr>
              <a:t>Stand firm then, with the belt of </a:t>
            </a:r>
            <a:r>
              <a:rPr lang="en-US" b="1" dirty="0" smtClean="0">
                <a:latin typeface="SF Fedora Titles" panose="00000400000000000000" pitchFamily="2" charset="0"/>
              </a:rPr>
              <a:t>truth</a:t>
            </a:r>
            <a:endParaRPr lang="en-CA" dirty="0">
              <a:latin typeface="SF Fedora Titles" panose="00000400000000000000" pitchFamily="2" charset="0"/>
            </a:endParaRPr>
          </a:p>
        </p:txBody>
      </p:sp>
    </p:spTree>
    <p:extLst>
      <p:ext uri="{BB962C8B-B14F-4D97-AF65-F5344CB8AC3E}">
        <p14:creationId xmlns:p14="http://schemas.microsoft.com/office/powerpoint/2010/main" val="1124674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5661" y="1900140"/>
            <a:ext cx="8598088" cy="3011825"/>
          </a:xfrm>
        </p:spPr>
        <p:txBody>
          <a:bodyPr>
            <a:normAutofit fontScale="90000"/>
          </a:bodyPr>
          <a:lstStyle/>
          <a:p>
            <a:r>
              <a:rPr lang="en-US" b="1" dirty="0">
                <a:latin typeface="SF Fedora Titles" panose="00000400000000000000" pitchFamily="2" charset="0"/>
              </a:rPr>
              <a:t>buckled around your waist, with the breastplate of righteousness in place, </a:t>
            </a:r>
            <a:r>
              <a:rPr lang="en-CA" b="1" baseline="30000" dirty="0">
                <a:latin typeface="SF Fedora Titles" panose="00000400000000000000" pitchFamily="2" charset="0"/>
              </a:rPr>
              <a:t>15</a:t>
            </a:r>
            <a:r>
              <a:rPr lang="en-CA" b="1" dirty="0">
                <a:latin typeface="SF Fedora Titles" panose="00000400000000000000" pitchFamily="2" charset="0"/>
              </a:rPr>
              <a:t> </a:t>
            </a:r>
            <a:r>
              <a:rPr lang="en-US" b="1" dirty="0">
                <a:latin typeface="SF Fedora Titles" panose="00000400000000000000" pitchFamily="2" charset="0"/>
              </a:rPr>
              <a:t>and with your feet fitted with the readiness that comes from the gospel of peace. </a:t>
            </a:r>
            <a:r>
              <a:rPr lang="en-CA" b="1" baseline="30000" dirty="0">
                <a:latin typeface="SF Fedora Titles" panose="00000400000000000000" pitchFamily="2" charset="0"/>
              </a:rPr>
              <a:t>16</a:t>
            </a:r>
            <a:r>
              <a:rPr lang="en-CA" b="1" dirty="0">
                <a:latin typeface="SF Fedora Titles" panose="00000400000000000000" pitchFamily="2" charset="0"/>
              </a:rPr>
              <a:t> </a:t>
            </a:r>
            <a:r>
              <a:rPr lang="en-US" b="1" dirty="0">
                <a:latin typeface="SF Fedora Titles" panose="00000400000000000000" pitchFamily="2" charset="0"/>
              </a:rPr>
              <a:t>In addition to all this, take up the shield of faith, with which you can extinguish all the flaming arrows of the evil one. </a:t>
            </a:r>
            <a:endParaRPr lang="en-CA" dirty="0">
              <a:latin typeface="SF Fedora Titles" panose="00000400000000000000" pitchFamily="2" charset="0"/>
            </a:endParaRPr>
          </a:p>
        </p:txBody>
      </p:sp>
    </p:spTree>
    <p:extLst>
      <p:ext uri="{BB962C8B-B14F-4D97-AF65-F5344CB8AC3E}">
        <p14:creationId xmlns:p14="http://schemas.microsoft.com/office/powerpoint/2010/main" val="3059170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5661" y="2295925"/>
            <a:ext cx="8598088" cy="3011825"/>
          </a:xfrm>
        </p:spPr>
        <p:txBody>
          <a:bodyPr>
            <a:normAutofit fontScale="90000"/>
          </a:bodyPr>
          <a:lstStyle/>
          <a:p>
            <a:r>
              <a:rPr lang="en-CA" b="1" baseline="30000" dirty="0">
                <a:latin typeface="SF Fedora Titles" panose="00000400000000000000" pitchFamily="2" charset="0"/>
              </a:rPr>
              <a:t>17</a:t>
            </a:r>
            <a:r>
              <a:rPr lang="en-CA" b="1" dirty="0">
                <a:latin typeface="SF Fedora Titles" panose="00000400000000000000" pitchFamily="2" charset="0"/>
              </a:rPr>
              <a:t> </a:t>
            </a:r>
            <a:r>
              <a:rPr lang="en-US" b="1" dirty="0">
                <a:latin typeface="SF Fedora Titles" panose="00000400000000000000" pitchFamily="2" charset="0"/>
              </a:rPr>
              <a:t>Take the helmet of salvation and the sword of the Spirit, which is the word of God. 18 And pray in the Spirit on all occasions with all kinds of prayers and requests. With this in mind, be alert and always keep on praying for all the saints. </a:t>
            </a:r>
            <a:r>
              <a:rPr lang="en-CA" dirty="0"/>
              <a:t/>
            </a:r>
            <a:br>
              <a:rPr lang="en-CA" dirty="0"/>
            </a:br>
            <a:r>
              <a:rPr lang="en-US" b="1" dirty="0"/>
              <a:t> </a:t>
            </a:r>
            <a:endParaRPr lang="en-CA" dirty="0"/>
          </a:p>
        </p:txBody>
      </p:sp>
    </p:spTree>
    <p:extLst>
      <p:ext uri="{BB962C8B-B14F-4D97-AF65-F5344CB8AC3E}">
        <p14:creationId xmlns:p14="http://schemas.microsoft.com/office/powerpoint/2010/main" val="17688452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4825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78655" y="982640"/>
            <a:ext cx="8625732" cy="5022375"/>
          </a:xfrm>
        </p:spPr>
        <p:txBody>
          <a:bodyPr>
            <a:normAutofit fontScale="77500" lnSpcReduction="20000"/>
          </a:bodyPr>
          <a:lstStyle/>
          <a:p>
            <a:r>
              <a:rPr lang="en-US" sz="5300" dirty="0">
                <a:latin typeface="SF Fedora Titles" panose="00000400000000000000" pitchFamily="2" charset="0"/>
              </a:rPr>
              <a:t>"Consider it pure joy, my brothers and sisters, whenever you face trials of many kinds..." (James 1:2),</a:t>
            </a:r>
            <a:endParaRPr lang="en-CA" sz="5300" dirty="0">
              <a:latin typeface="SF Fedora Titles" panose="00000400000000000000" pitchFamily="2" charset="0"/>
            </a:endParaRPr>
          </a:p>
          <a:p>
            <a:r>
              <a:rPr lang="en-US" sz="5300" dirty="0">
                <a:latin typeface="SF Fedora Titles" panose="00000400000000000000" pitchFamily="2" charset="0"/>
              </a:rPr>
              <a:t> </a:t>
            </a:r>
            <a:endParaRPr lang="en-CA" sz="5300" dirty="0">
              <a:latin typeface="SF Fedora Titles" panose="00000400000000000000" pitchFamily="2" charset="0"/>
            </a:endParaRPr>
          </a:p>
          <a:p>
            <a:r>
              <a:rPr lang="en-US" sz="5300" dirty="0" smtClean="0">
                <a:latin typeface="SF Fedora Titles" panose="00000400000000000000" pitchFamily="2" charset="0"/>
              </a:rPr>
              <a:t>Comfort Zones are </a:t>
            </a:r>
            <a:r>
              <a:rPr lang="en-US" sz="5300" dirty="0">
                <a:latin typeface="SF Fedora Titles" panose="00000400000000000000" pitchFamily="2" charset="0"/>
              </a:rPr>
              <a:t>rarely environments of transformation. </a:t>
            </a:r>
            <a:r>
              <a:rPr lang="en-CA" sz="5300" dirty="0" smtClean="0">
                <a:latin typeface="SF Fedora Titles" panose="00000400000000000000" pitchFamily="2" charset="0"/>
              </a:rPr>
              <a:t>Battlegrounds</a:t>
            </a:r>
            <a:r>
              <a:rPr lang="en-US" sz="5300" dirty="0" smtClean="0">
                <a:latin typeface="SF Fedora Titles" panose="00000400000000000000" pitchFamily="2" charset="0"/>
              </a:rPr>
              <a:t> </a:t>
            </a:r>
            <a:r>
              <a:rPr lang="en-US" sz="5300" dirty="0">
                <a:latin typeface="SF Fedora Titles" panose="00000400000000000000" pitchFamily="2" charset="0"/>
              </a:rPr>
              <a:t>are.</a:t>
            </a:r>
            <a:endParaRPr lang="en-CA" sz="5300" dirty="0">
              <a:latin typeface="SF Fedora Titles" panose="00000400000000000000" pitchFamily="2" charset="0"/>
            </a:endParaRPr>
          </a:p>
          <a:p>
            <a:pPr marL="514350" indent="-514350" algn="l">
              <a:buFont typeface="+mj-lt"/>
              <a:buAutoNum type="arabicPeriod"/>
            </a:pPr>
            <a:endParaRPr lang="en-US" dirty="0">
              <a:solidFill>
                <a:srgbClr val="D6A300"/>
              </a:solidFill>
              <a:latin typeface="SF Fedora Titles" panose="00000400000000000000" pitchFamily="2" charset="0"/>
            </a:endParaRPr>
          </a:p>
        </p:txBody>
      </p:sp>
    </p:spTree>
    <p:extLst>
      <p:ext uri="{BB962C8B-B14F-4D97-AF65-F5344CB8AC3E}">
        <p14:creationId xmlns:p14="http://schemas.microsoft.com/office/powerpoint/2010/main" val="20452946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CA"/>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020" y="220680"/>
            <a:ext cx="4652749" cy="6517860"/>
          </a:xfrm>
          <a:prstGeom prst="rect">
            <a:avLst/>
          </a:prstGeom>
        </p:spPr>
      </p:pic>
    </p:spTree>
    <p:extLst>
      <p:ext uri="{BB962C8B-B14F-4D97-AF65-F5344CB8AC3E}">
        <p14:creationId xmlns:p14="http://schemas.microsoft.com/office/powerpoint/2010/main" val="3222925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899" y="551501"/>
            <a:ext cx="8366078" cy="5632311"/>
          </a:xfrm>
          <a:prstGeom prst="rect">
            <a:avLst/>
          </a:prstGeom>
          <a:noFill/>
        </p:spPr>
        <p:txBody>
          <a:bodyPr wrap="square" rtlCol="0">
            <a:spAutoFit/>
          </a:bodyPr>
          <a:lstStyle/>
          <a:p>
            <a:r>
              <a:rPr lang="en-US" sz="3000" b="1" dirty="0">
                <a:latin typeface="SF Fedora Titles" panose="00000400000000000000" pitchFamily="2" charset="0"/>
              </a:rPr>
              <a:t>14 Stand firm then, with the belt of </a:t>
            </a:r>
            <a:r>
              <a:rPr lang="en-US" sz="3000" b="1" u="sng" dirty="0">
                <a:solidFill>
                  <a:srgbClr val="FFFF00"/>
                </a:solidFill>
                <a:latin typeface="SF Fedora Titles" panose="00000400000000000000" pitchFamily="2" charset="0"/>
              </a:rPr>
              <a:t>truth</a:t>
            </a:r>
            <a:r>
              <a:rPr lang="en-US" sz="3000" b="1" dirty="0">
                <a:latin typeface="SF Fedora Titles" panose="00000400000000000000" pitchFamily="2" charset="0"/>
              </a:rPr>
              <a:t> buckled around your waist, with the breastplate of </a:t>
            </a:r>
            <a:r>
              <a:rPr lang="en-US" sz="3000" b="1" u="sng" dirty="0">
                <a:solidFill>
                  <a:srgbClr val="FFFF00"/>
                </a:solidFill>
                <a:latin typeface="SF Fedora Titles" panose="00000400000000000000" pitchFamily="2" charset="0"/>
              </a:rPr>
              <a:t>righteousness</a:t>
            </a:r>
            <a:r>
              <a:rPr lang="en-US" sz="3000" b="1" dirty="0">
                <a:latin typeface="SF Fedora Titles" panose="00000400000000000000" pitchFamily="2" charset="0"/>
              </a:rPr>
              <a:t> in place, </a:t>
            </a:r>
            <a:endParaRPr lang="en-CA" sz="3000" dirty="0">
              <a:latin typeface="SF Fedora Titles" panose="00000400000000000000" pitchFamily="2" charset="0"/>
            </a:endParaRPr>
          </a:p>
          <a:p>
            <a:r>
              <a:rPr lang="en-US" sz="3000" dirty="0">
                <a:latin typeface="SF Fedora Titles" panose="00000400000000000000" pitchFamily="2" charset="0"/>
              </a:rPr>
              <a:t>	</a:t>
            </a:r>
            <a:r>
              <a:rPr lang="en-US" sz="3000" b="1" dirty="0">
                <a:latin typeface="SF Fedora Titles" panose="00000400000000000000" pitchFamily="2" charset="0"/>
              </a:rPr>
              <a:t>   </a:t>
            </a:r>
            <a:endParaRPr lang="en-CA" sz="3000" dirty="0">
              <a:latin typeface="SF Fedora Titles" panose="00000400000000000000" pitchFamily="2" charset="0"/>
            </a:endParaRPr>
          </a:p>
          <a:p>
            <a:r>
              <a:rPr lang="en-US" sz="3000" b="1" dirty="0">
                <a:latin typeface="SF Fedora Titles" panose="00000400000000000000" pitchFamily="2" charset="0"/>
              </a:rPr>
              <a:t>15 and with your feet fitted with the </a:t>
            </a:r>
            <a:r>
              <a:rPr lang="en-US" sz="3000" b="1" u="sng" dirty="0">
                <a:solidFill>
                  <a:srgbClr val="FFFF00"/>
                </a:solidFill>
                <a:latin typeface="SF Fedora Titles" panose="00000400000000000000" pitchFamily="2" charset="0"/>
              </a:rPr>
              <a:t>readiness</a:t>
            </a:r>
            <a:r>
              <a:rPr lang="en-US" sz="3000" b="1" dirty="0">
                <a:latin typeface="SF Fedora Titles" panose="00000400000000000000" pitchFamily="2" charset="0"/>
              </a:rPr>
              <a:t> that comes from the </a:t>
            </a:r>
            <a:r>
              <a:rPr lang="en-US" sz="3000" b="1" u="sng" dirty="0">
                <a:solidFill>
                  <a:srgbClr val="FFFF00"/>
                </a:solidFill>
                <a:latin typeface="SF Fedora Titles" panose="00000400000000000000" pitchFamily="2" charset="0"/>
              </a:rPr>
              <a:t>gospel</a:t>
            </a:r>
            <a:r>
              <a:rPr lang="en-US" sz="3000" b="1" dirty="0">
                <a:latin typeface="SF Fedora Titles" panose="00000400000000000000" pitchFamily="2" charset="0"/>
              </a:rPr>
              <a:t> of peace. </a:t>
            </a:r>
            <a:endParaRPr lang="en-CA" sz="3000" dirty="0">
              <a:latin typeface="SF Fedora Titles" panose="00000400000000000000" pitchFamily="2" charset="0"/>
            </a:endParaRPr>
          </a:p>
          <a:p>
            <a:r>
              <a:rPr lang="en-US" sz="3000" dirty="0">
                <a:latin typeface="SF Fedora Titles" panose="00000400000000000000" pitchFamily="2" charset="0"/>
              </a:rPr>
              <a:t> </a:t>
            </a:r>
            <a:endParaRPr lang="en-CA" sz="3000" dirty="0">
              <a:latin typeface="SF Fedora Titles" panose="00000400000000000000" pitchFamily="2" charset="0"/>
            </a:endParaRPr>
          </a:p>
          <a:p>
            <a:r>
              <a:rPr lang="en-US" sz="3000" b="1" dirty="0">
                <a:latin typeface="SF Fedora Titles" panose="00000400000000000000" pitchFamily="2" charset="0"/>
              </a:rPr>
              <a:t>16 In addition to all this, take up the shield of </a:t>
            </a:r>
            <a:r>
              <a:rPr lang="en-US" sz="3000" b="1" u="sng" dirty="0">
                <a:solidFill>
                  <a:srgbClr val="FFFF00"/>
                </a:solidFill>
                <a:latin typeface="SF Fedora Titles" panose="00000400000000000000" pitchFamily="2" charset="0"/>
              </a:rPr>
              <a:t>faith</a:t>
            </a:r>
            <a:r>
              <a:rPr lang="en-US" sz="3000" b="1" dirty="0">
                <a:latin typeface="SF Fedora Titles" panose="00000400000000000000" pitchFamily="2" charset="0"/>
              </a:rPr>
              <a:t>, with which you can extinguish all the flaming arrows of the evil one. </a:t>
            </a:r>
            <a:endParaRPr lang="en-CA" sz="3000" dirty="0">
              <a:latin typeface="SF Fedora Titles" panose="00000400000000000000" pitchFamily="2" charset="0"/>
            </a:endParaRPr>
          </a:p>
        </p:txBody>
      </p:sp>
    </p:spTree>
    <p:extLst>
      <p:ext uri="{BB962C8B-B14F-4D97-AF65-F5344CB8AC3E}">
        <p14:creationId xmlns:p14="http://schemas.microsoft.com/office/powerpoint/2010/main" val="3697678735"/>
      </p:ext>
    </p:extLst>
  </p:cSld>
  <p:clrMapOvr>
    <a:masterClrMapping/>
  </p:clrMapOvr>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3371</TotalTime>
  <Words>291</Words>
  <Application>Microsoft Office PowerPoint</Application>
  <PresentationFormat>On-screen Show (4:3)</PresentationFormat>
  <Paragraphs>20</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Adelle-Regular</vt:lpstr>
      <vt:lpstr>Apple Chancery</vt:lpstr>
      <vt:lpstr>Arial</vt:lpstr>
      <vt:lpstr>SF Fedora Titles</vt:lpstr>
      <vt:lpstr>Trebuchet MS</vt:lpstr>
      <vt:lpstr>Default</vt:lpstr>
      <vt:lpstr>PowerPoint Presentation</vt:lpstr>
      <vt:lpstr>Ephesians 6:10–17 10 Finally, be strong in the Lord and in his mighty power. 11 Put on the full armor of God, so that you can take your stand against the devil’s schemes. 12 For our struggle is not against flesh and blood, but against the rulers, against the authorities, against the powers of this dark</vt:lpstr>
      <vt:lpstr>world and against the spiritual forces of evil in the heavenly realms. 13 Therefore put on the full armor of God, so that when the day of evil comes, you may be able to stand your ground, and after you have done everything, to stand. 14 Stand firm then, with the belt of truth</vt:lpstr>
      <vt:lpstr>buckled around your waist, with the breastplate of righteousness in place, 15 and with your feet fitted with the readiness that comes from the gospel of peace. 16 In addition to all this, take up the shield of faith, with which you can extinguish all the flaming arrows of the evil one. </vt:lpstr>
      <vt:lpstr>17 Take the helmet of salvation and the sword of the Spirit, which is the word of God. 18 And pray in the Spirit on all occasions with all kinds of prayers and requests. With this in mind, be alert and always keep on praying for all the saints.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Jeff Strong</cp:lastModifiedBy>
  <cp:revision>45</cp:revision>
  <dcterms:created xsi:type="dcterms:W3CDTF">2014-03-26T14:03:34Z</dcterms:created>
  <dcterms:modified xsi:type="dcterms:W3CDTF">2019-07-14T14:32:51Z</dcterms:modified>
</cp:coreProperties>
</file>