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314" r:id="rId3"/>
    <p:sldId id="310" r:id="rId4"/>
    <p:sldId id="311" r:id="rId5"/>
    <p:sldId id="312" r:id="rId6"/>
    <p:sldId id="313" r:id="rId7"/>
    <p:sldId id="305" r:id="rId8"/>
    <p:sldId id="306" r:id="rId9"/>
    <p:sldId id="307" r:id="rId10"/>
    <p:sldId id="315" r:id="rId11"/>
    <p:sldId id="316" r:id="rId12"/>
    <p:sldId id="317" r:id="rId13"/>
    <p:sldId id="318" r:id="rId14"/>
    <p:sldId id="301" r:id="rId15"/>
    <p:sldId id="326" r:id="rId16"/>
    <p:sldId id="325" r:id="rId17"/>
    <p:sldId id="302" r:id="rId18"/>
    <p:sldId id="303" r:id="rId19"/>
    <p:sldId id="327" r:id="rId20"/>
    <p:sldId id="328" r:id="rId21"/>
    <p:sldId id="304" r:id="rId22"/>
    <p:sldId id="319" r:id="rId23"/>
    <p:sldId id="320" r:id="rId24"/>
    <p:sldId id="329" r:id="rId25"/>
    <p:sldId id="330" r:id="rId26"/>
    <p:sldId id="323" r:id="rId27"/>
    <p:sldId id="322" r:id="rId28"/>
    <p:sldId id="321" r:id="rId29"/>
    <p:sldId id="324" r:id="rId30"/>
    <p:sldId id="288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129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02D71-1AAB-4562-B3B0-2D92619E22A8}" type="datetimeFigureOut">
              <a:rPr lang="en-CA" smtClean="0"/>
              <a:t>2018-07-07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EBDC3-5057-4D33-9B09-EB9C399324B7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126070990"/>
      </p:ext>
    </p:extLst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02D71-1AAB-4562-B3B0-2D92619E22A8}" type="datetimeFigureOut">
              <a:rPr lang="en-CA" smtClean="0"/>
              <a:t>2018-07-07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EBDC3-5057-4D33-9B09-EB9C399324B7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280861170"/>
      </p:ext>
    </p:extLst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02D71-1AAB-4562-B3B0-2D92619E22A8}" type="datetimeFigureOut">
              <a:rPr lang="en-CA" smtClean="0"/>
              <a:t>2018-07-07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EBDC3-5057-4D33-9B09-EB9C399324B7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098065204"/>
      </p:ext>
    </p:extLst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02D71-1AAB-4562-B3B0-2D92619E22A8}" type="datetimeFigureOut">
              <a:rPr lang="en-CA" smtClean="0"/>
              <a:t>2018-07-07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EBDC3-5057-4D33-9B09-EB9C399324B7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152157419"/>
      </p:ext>
    </p:extLst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02D71-1AAB-4562-B3B0-2D92619E22A8}" type="datetimeFigureOut">
              <a:rPr lang="en-CA" smtClean="0"/>
              <a:t>2018-07-07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EBDC3-5057-4D33-9B09-EB9C399324B7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345511767"/>
      </p:ext>
    </p:extLst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02D71-1AAB-4562-B3B0-2D92619E22A8}" type="datetimeFigureOut">
              <a:rPr lang="en-CA" smtClean="0"/>
              <a:t>2018-07-07</a:t>
            </a:fld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EBDC3-5057-4D33-9B09-EB9C399324B7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158524698"/>
      </p:ext>
    </p:extLst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02D71-1AAB-4562-B3B0-2D92619E22A8}" type="datetimeFigureOut">
              <a:rPr lang="en-CA" smtClean="0"/>
              <a:t>2018-07-07</a:t>
            </a:fld>
            <a:endParaRPr lang="en-CA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EBDC3-5057-4D33-9B09-EB9C399324B7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101276764"/>
      </p:ext>
    </p:extLst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02D71-1AAB-4562-B3B0-2D92619E22A8}" type="datetimeFigureOut">
              <a:rPr lang="en-CA" smtClean="0"/>
              <a:t>2018-07-07</a:t>
            </a:fld>
            <a:endParaRPr lang="en-C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EBDC3-5057-4D33-9B09-EB9C399324B7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417146555"/>
      </p:ext>
    </p:extLst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02D71-1AAB-4562-B3B0-2D92619E22A8}" type="datetimeFigureOut">
              <a:rPr lang="en-CA" smtClean="0"/>
              <a:t>2018-07-07</a:t>
            </a:fld>
            <a:endParaRPr lang="en-CA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EBDC3-5057-4D33-9B09-EB9C399324B7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851606889"/>
      </p:ext>
    </p:extLst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02D71-1AAB-4562-B3B0-2D92619E22A8}" type="datetimeFigureOut">
              <a:rPr lang="en-CA" smtClean="0"/>
              <a:t>2018-07-07</a:t>
            </a:fld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EBDC3-5057-4D33-9B09-EB9C399324B7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707322460"/>
      </p:ext>
    </p:extLst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02D71-1AAB-4562-B3B0-2D92619E22A8}" type="datetimeFigureOut">
              <a:rPr lang="en-CA" smtClean="0"/>
              <a:t>2018-07-07</a:t>
            </a:fld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EBDC3-5057-4D33-9B09-EB9C399324B7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142886778"/>
      </p:ext>
    </p:extLst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202D71-1AAB-4562-B3B0-2D92619E22A8}" type="datetimeFigureOut">
              <a:rPr lang="en-CA" smtClean="0"/>
              <a:t>2018-07-07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8EBDC3-5057-4D33-9B09-EB9C399324B7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25295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med">
    <p:fade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5725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0584426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may contain: cloud, sky, text and outdoo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1522" y="19318"/>
            <a:ext cx="6838682" cy="68386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59633926"/>
      </p:ext>
    </p:extLst>
  </p:cSld>
  <p:clrMapOvr>
    <a:masterClrMapping/>
  </p:clrMapOvr>
  <p:transition spd="med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57250"/>
            <a:ext cx="9144000" cy="51435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02654" y="1266869"/>
            <a:ext cx="8538691" cy="26314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indent="-914400">
              <a:buFont typeface="+mj-lt"/>
              <a:buAutoNum type="arabicPeriod"/>
            </a:pPr>
            <a:r>
              <a:rPr lang="en-US" sz="5500" dirty="0" smtClean="0">
                <a:solidFill>
                  <a:schemeClr val="bg1"/>
                </a:solidFill>
                <a:latin typeface="Gill Sans MT" panose="020B0502020104020203" pitchFamily="34" charset="0"/>
              </a:rPr>
              <a:t>Every Christian is a </a:t>
            </a:r>
            <a:r>
              <a:rPr lang="en-US" sz="5500" dirty="0" smtClean="0">
                <a:solidFill>
                  <a:schemeClr val="bg1"/>
                </a:solidFill>
                <a:latin typeface="Gill Sans MT" panose="020B0502020104020203" pitchFamily="34" charset="0"/>
              </a:rPr>
              <a:t>saint</a:t>
            </a:r>
          </a:p>
          <a:p>
            <a:pPr marL="914400" indent="-914400">
              <a:buFont typeface="+mj-lt"/>
              <a:buAutoNum type="arabicPeriod"/>
            </a:pPr>
            <a:r>
              <a:rPr lang="en-US" sz="5500" dirty="0" smtClean="0">
                <a:solidFill>
                  <a:schemeClr val="bg1"/>
                </a:solidFill>
                <a:latin typeface="Gill Sans MT" panose="020B0502020104020203" pitchFamily="34" charset="0"/>
              </a:rPr>
              <a:t>Every Christian is in the world and in Christ</a:t>
            </a:r>
          </a:p>
        </p:txBody>
      </p:sp>
    </p:spTree>
    <p:extLst>
      <p:ext uri="{BB962C8B-B14F-4D97-AF65-F5344CB8AC3E}">
        <p14:creationId xmlns:p14="http://schemas.microsoft.com/office/powerpoint/2010/main" val="1904717555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ttp://www.memorymakermom.com/wp-content/uploads/2011/05/N7-51_8x50973521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4691" y="0"/>
            <a:ext cx="490687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18920904"/>
      </p:ext>
    </p:extLst>
  </p:cSld>
  <p:clrMapOvr>
    <a:masterClrMapping/>
  </p:clrMapOvr>
  <p:transition spd="med"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57250"/>
            <a:ext cx="9144000" cy="51435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02654" y="1266869"/>
            <a:ext cx="8538691" cy="43242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indent="-914400">
              <a:buFont typeface="+mj-lt"/>
              <a:buAutoNum type="arabicPeriod"/>
            </a:pPr>
            <a:r>
              <a:rPr lang="en-US" sz="5500" dirty="0" smtClean="0">
                <a:solidFill>
                  <a:schemeClr val="bg1"/>
                </a:solidFill>
                <a:latin typeface="Gill Sans MT" panose="020B0502020104020203" pitchFamily="34" charset="0"/>
              </a:rPr>
              <a:t>Every Christian is a </a:t>
            </a:r>
            <a:r>
              <a:rPr lang="en-US" sz="5500" dirty="0" smtClean="0">
                <a:solidFill>
                  <a:schemeClr val="bg1"/>
                </a:solidFill>
                <a:latin typeface="Gill Sans MT" panose="020B0502020104020203" pitchFamily="34" charset="0"/>
              </a:rPr>
              <a:t>saint</a:t>
            </a:r>
          </a:p>
          <a:p>
            <a:pPr marL="914400" indent="-914400">
              <a:buFont typeface="+mj-lt"/>
              <a:buAutoNum type="arabicPeriod"/>
            </a:pPr>
            <a:r>
              <a:rPr lang="en-US" sz="5500" dirty="0" smtClean="0">
                <a:solidFill>
                  <a:schemeClr val="bg1"/>
                </a:solidFill>
                <a:latin typeface="Gill Sans MT" panose="020B0502020104020203" pitchFamily="34" charset="0"/>
              </a:rPr>
              <a:t>Every Christian is in the world and in Christ</a:t>
            </a:r>
          </a:p>
          <a:p>
            <a:pPr marL="914400" indent="-914400">
              <a:buFont typeface="+mj-lt"/>
              <a:buAutoNum type="arabicPeriod"/>
            </a:pPr>
            <a:r>
              <a:rPr lang="en-US" sz="5500" dirty="0" smtClean="0">
                <a:solidFill>
                  <a:schemeClr val="bg1"/>
                </a:solidFill>
                <a:latin typeface="Gill Sans MT" panose="020B0502020104020203" pitchFamily="34" charset="0"/>
              </a:rPr>
              <a:t>Every Christian has every spiritual blessing</a:t>
            </a:r>
            <a:endParaRPr lang="en-CA" sz="4000" i="1" dirty="0">
              <a:solidFill>
                <a:schemeClr val="bg1"/>
              </a:solidFill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5159526"/>
      </p:ext>
    </p:extLst>
  </p:cSld>
  <p:clrMapOvr>
    <a:masterClrMapping/>
  </p:clrMapOvr>
  <p:transition spd="med"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57250"/>
            <a:ext cx="9144000" cy="51435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218941" y="1166842"/>
            <a:ext cx="870611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3200" baseline="30000" dirty="0">
                <a:solidFill>
                  <a:schemeClr val="bg1"/>
                </a:solidFill>
                <a:latin typeface="Gill Sans MT" panose="020B0502020104020203" pitchFamily="34" charset="0"/>
              </a:rPr>
              <a:t>3</a:t>
            </a:r>
            <a:r>
              <a:rPr lang="en-CA" sz="3200" dirty="0">
                <a:solidFill>
                  <a:schemeClr val="bg1"/>
                </a:solidFill>
                <a:latin typeface="Gill Sans MT" panose="020B0502020104020203" pitchFamily="34" charset="0"/>
              </a:rPr>
              <a:t> </a:t>
            </a:r>
            <a:r>
              <a:rPr lang="en-US" sz="3200" dirty="0">
                <a:solidFill>
                  <a:schemeClr val="bg1"/>
                </a:solidFill>
                <a:latin typeface="Gill Sans MT" panose="020B0502020104020203" pitchFamily="34" charset="0"/>
              </a:rPr>
              <a:t>Praise be to the God and Father of our Lord Jesus Christ, who has blessed us in the heavenly realms with every spiritual blessing in Christ. </a:t>
            </a:r>
            <a:r>
              <a:rPr lang="en-CA" sz="3200" baseline="30000" dirty="0">
                <a:solidFill>
                  <a:schemeClr val="bg1"/>
                </a:solidFill>
                <a:latin typeface="Gill Sans MT" panose="020B0502020104020203" pitchFamily="34" charset="0"/>
              </a:rPr>
              <a:t>4</a:t>
            </a:r>
            <a:r>
              <a:rPr lang="en-CA" sz="3200" dirty="0">
                <a:solidFill>
                  <a:schemeClr val="bg1"/>
                </a:solidFill>
                <a:latin typeface="Gill Sans MT" panose="020B0502020104020203" pitchFamily="34" charset="0"/>
              </a:rPr>
              <a:t> </a:t>
            </a:r>
            <a:r>
              <a:rPr lang="en-US" sz="3200" dirty="0">
                <a:solidFill>
                  <a:schemeClr val="bg1"/>
                </a:solidFill>
                <a:latin typeface="Gill Sans MT" panose="020B0502020104020203" pitchFamily="34" charset="0"/>
              </a:rPr>
              <a:t>For he chose us in him before the creation of the world to be holy and blameless in his sight. In love </a:t>
            </a:r>
            <a:r>
              <a:rPr lang="en-CA" sz="3200" baseline="30000" dirty="0">
                <a:solidFill>
                  <a:schemeClr val="bg1"/>
                </a:solidFill>
                <a:latin typeface="Gill Sans MT" panose="020B0502020104020203" pitchFamily="34" charset="0"/>
              </a:rPr>
              <a:t>5</a:t>
            </a:r>
            <a:r>
              <a:rPr lang="en-CA" sz="3200" dirty="0">
                <a:solidFill>
                  <a:schemeClr val="bg1"/>
                </a:solidFill>
                <a:latin typeface="Gill Sans MT" panose="020B0502020104020203" pitchFamily="34" charset="0"/>
              </a:rPr>
              <a:t> </a:t>
            </a:r>
            <a:r>
              <a:rPr lang="en-US" sz="3200" dirty="0">
                <a:solidFill>
                  <a:schemeClr val="bg1"/>
                </a:solidFill>
                <a:latin typeface="Gill Sans MT" panose="020B0502020104020203" pitchFamily="34" charset="0"/>
              </a:rPr>
              <a:t>he predestined us to be adopted as his sons through Jesus Christ, in accordance with his pleasure and will— </a:t>
            </a:r>
            <a:r>
              <a:rPr lang="en-CA" sz="3200" baseline="30000" dirty="0">
                <a:solidFill>
                  <a:schemeClr val="bg1"/>
                </a:solidFill>
                <a:latin typeface="Gill Sans MT" panose="020B0502020104020203" pitchFamily="34" charset="0"/>
              </a:rPr>
              <a:t>6</a:t>
            </a:r>
            <a:r>
              <a:rPr lang="en-CA" sz="3200" dirty="0">
                <a:solidFill>
                  <a:schemeClr val="bg1"/>
                </a:solidFill>
                <a:latin typeface="Gill Sans MT" panose="020B0502020104020203" pitchFamily="34" charset="0"/>
              </a:rPr>
              <a:t> </a:t>
            </a:r>
            <a:r>
              <a:rPr lang="en-US" sz="3200" dirty="0">
                <a:solidFill>
                  <a:schemeClr val="bg1"/>
                </a:solidFill>
                <a:latin typeface="Gill Sans MT" panose="020B0502020104020203" pitchFamily="34" charset="0"/>
              </a:rPr>
              <a:t>to the praise of his glorious grace, which he has freely given us in the One he loves. </a:t>
            </a:r>
            <a:endParaRPr lang="en-CA" sz="3600" dirty="0">
              <a:solidFill>
                <a:schemeClr val="bg1"/>
              </a:solidFill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008481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57250"/>
            <a:ext cx="9144000" cy="51435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02654" y="1690062"/>
            <a:ext cx="8538691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indent="-914400">
              <a:buFont typeface="+mj-lt"/>
              <a:buAutoNum type="arabicPeriod"/>
            </a:pPr>
            <a:r>
              <a:rPr lang="en-US" sz="5500" dirty="0" smtClean="0">
                <a:solidFill>
                  <a:schemeClr val="bg1"/>
                </a:solidFill>
                <a:latin typeface="Gill Sans MT" panose="020B0502020104020203" pitchFamily="34" charset="0"/>
              </a:rPr>
              <a:t>Overview of Calvinism </a:t>
            </a:r>
          </a:p>
          <a:p>
            <a:pPr marL="914400" indent="-914400">
              <a:buFont typeface="+mj-lt"/>
              <a:buAutoNum type="arabicPeriod"/>
            </a:pPr>
            <a:r>
              <a:rPr lang="en-US" sz="5500" dirty="0" smtClean="0">
                <a:solidFill>
                  <a:schemeClr val="bg1"/>
                </a:solidFill>
                <a:latin typeface="Gill Sans MT" panose="020B0502020104020203" pitchFamily="34" charset="0"/>
              </a:rPr>
              <a:t>Overview of Arminianism</a:t>
            </a:r>
          </a:p>
          <a:p>
            <a:pPr marL="914400" indent="-914400">
              <a:buFont typeface="+mj-lt"/>
              <a:buAutoNum type="arabicPeriod"/>
            </a:pPr>
            <a:r>
              <a:rPr lang="en-US" sz="5500" dirty="0" smtClean="0">
                <a:solidFill>
                  <a:schemeClr val="bg1"/>
                </a:solidFill>
                <a:latin typeface="Gill Sans MT" panose="020B0502020104020203" pitchFamily="34" charset="0"/>
              </a:rPr>
              <a:t>Overview of Corporate Election</a:t>
            </a:r>
            <a:endParaRPr lang="en-CA" sz="4000" dirty="0">
              <a:solidFill>
                <a:schemeClr val="bg1"/>
              </a:solidFill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8791380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57250"/>
            <a:ext cx="9144000" cy="51435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218941" y="1166842"/>
            <a:ext cx="870611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3200" baseline="30000" dirty="0">
                <a:solidFill>
                  <a:schemeClr val="bg1"/>
                </a:solidFill>
                <a:latin typeface="Gill Sans MT" panose="020B0502020104020203" pitchFamily="34" charset="0"/>
              </a:rPr>
              <a:t>3</a:t>
            </a:r>
            <a:r>
              <a:rPr lang="en-CA" sz="3200" dirty="0">
                <a:solidFill>
                  <a:schemeClr val="bg1"/>
                </a:solidFill>
                <a:latin typeface="Gill Sans MT" panose="020B0502020104020203" pitchFamily="34" charset="0"/>
              </a:rPr>
              <a:t> </a:t>
            </a:r>
            <a:r>
              <a:rPr lang="en-US" sz="3200" dirty="0">
                <a:solidFill>
                  <a:schemeClr val="bg1"/>
                </a:solidFill>
                <a:latin typeface="Gill Sans MT" panose="020B0502020104020203" pitchFamily="34" charset="0"/>
              </a:rPr>
              <a:t>Praise be to the God and Father of our Lord Jesus Christ, who has blessed us in the heavenly realms with every spiritual blessing in Christ. </a:t>
            </a:r>
            <a:r>
              <a:rPr lang="en-CA" sz="3200" baseline="30000" dirty="0">
                <a:solidFill>
                  <a:schemeClr val="bg1"/>
                </a:solidFill>
                <a:latin typeface="Gill Sans MT" panose="020B0502020104020203" pitchFamily="34" charset="0"/>
              </a:rPr>
              <a:t>4</a:t>
            </a:r>
            <a:r>
              <a:rPr lang="en-CA" sz="3200" dirty="0">
                <a:solidFill>
                  <a:schemeClr val="bg1"/>
                </a:solidFill>
                <a:latin typeface="Gill Sans MT" panose="020B0502020104020203" pitchFamily="34" charset="0"/>
              </a:rPr>
              <a:t> </a:t>
            </a:r>
            <a:r>
              <a:rPr lang="en-US" sz="3200" dirty="0">
                <a:solidFill>
                  <a:schemeClr val="bg1"/>
                </a:solidFill>
                <a:latin typeface="Gill Sans MT" panose="020B0502020104020203" pitchFamily="34" charset="0"/>
              </a:rPr>
              <a:t>For he chose us in him before the creation of the world to be holy and blameless in his sight. In love </a:t>
            </a:r>
            <a:r>
              <a:rPr lang="en-CA" sz="3200" baseline="30000" dirty="0">
                <a:solidFill>
                  <a:schemeClr val="bg1"/>
                </a:solidFill>
                <a:latin typeface="Gill Sans MT" panose="020B0502020104020203" pitchFamily="34" charset="0"/>
              </a:rPr>
              <a:t>5</a:t>
            </a:r>
            <a:r>
              <a:rPr lang="en-CA" sz="3200" dirty="0">
                <a:solidFill>
                  <a:schemeClr val="bg1"/>
                </a:solidFill>
                <a:latin typeface="Gill Sans MT" panose="020B0502020104020203" pitchFamily="34" charset="0"/>
              </a:rPr>
              <a:t> </a:t>
            </a:r>
            <a:r>
              <a:rPr lang="en-US" sz="3200" dirty="0">
                <a:solidFill>
                  <a:schemeClr val="bg1"/>
                </a:solidFill>
                <a:latin typeface="Gill Sans MT" panose="020B0502020104020203" pitchFamily="34" charset="0"/>
              </a:rPr>
              <a:t>he predestined us to be adopted as his sons through Jesus Christ, in accordance with his pleasure and will— </a:t>
            </a:r>
            <a:r>
              <a:rPr lang="en-CA" sz="3200" baseline="30000" dirty="0">
                <a:solidFill>
                  <a:schemeClr val="bg1"/>
                </a:solidFill>
                <a:latin typeface="Gill Sans MT" panose="020B0502020104020203" pitchFamily="34" charset="0"/>
              </a:rPr>
              <a:t>6</a:t>
            </a:r>
            <a:r>
              <a:rPr lang="en-CA" sz="3200" dirty="0">
                <a:solidFill>
                  <a:schemeClr val="bg1"/>
                </a:solidFill>
                <a:latin typeface="Gill Sans MT" panose="020B0502020104020203" pitchFamily="34" charset="0"/>
              </a:rPr>
              <a:t> </a:t>
            </a:r>
            <a:r>
              <a:rPr lang="en-US" sz="3200" dirty="0">
                <a:solidFill>
                  <a:schemeClr val="bg1"/>
                </a:solidFill>
                <a:latin typeface="Gill Sans MT" panose="020B0502020104020203" pitchFamily="34" charset="0"/>
              </a:rPr>
              <a:t>to the praise of his glorious grace, which he has freely given us in the One he loves. </a:t>
            </a:r>
            <a:endParaRPr lang="en-CA" sz="3600" dirty="0">
              <a:solidFill>
                <a:schemeClr val="bg1"/>
              </a:solidFill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5526583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57250"/>
            <a:ext cx="9144000" cy="51435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218941" y="1166842"/>
            <a:ext cx="870611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3200" baseline="30000" dirty="0">
                <a:solidFill>
                  <a:schemeClr val="bg1"/>
                </a:solidFill>
                <a:latin typeface="Gill Sans MT" panose="020B0502020104020203" pitchFamily="34" charset="0"/>
              </a:rPr>
              <a:t>7</a:t>
            </a:r>
            <a:r>
              <a:rPr lang="en-CA" sz="3200" dirty="0">
                <a:solidFill>
                  <a:schemeClr val="bg1"/>
                </a:solidFill>
                <a:latin typeface="Gill Sans MT" panose="020B0502020104020203" pitchFamily="34" charset="0"/>
              </a:rPr>
              <a:t> </a:t>
            </a:r>
            <a:r>
              <a:rPr lang="en-US" sz="3200" dirty="0">
                <a:solidFill>
                  <a:schemeClr val="bg1"/>
                </a:solidFill>
                <a:latin typeface="Gill Sans MT" panose="020B0502020104020203" pitchFamily="34" charset="0"/>
              </a:rPr>
              <a:t>In him we have redemption through his blood, the forgiveness of sins, in accordance with the riches of God’s grace </a:t>
            </a:r>
            <a:r>
              <a:rPr lang="en-CA" sz="3200" baseline="30000" dirty="0">
                <a:solidFill>
                  <a:schemeClr val="bg1"/>
                </a:solidFill>
                <a:latin typeface="Gill Sans MT" panose="020B0502020104020203" pitchFamily="34" charset="0"/>
              </a:rPr>
              <a:t>8</a:t>
            </a:r>
            <a:r>
              <a:rPr lang="en-CA" sz="3200" dirty="0">
                <a:solidFill>
                  <a:schemeClr val="bg1"/>
                </a:solidFill>
                <a:latin typeface="Gill Sans MT" panose="020B0502020104020203" pitchFamily="34" charset="0"/>
              </a:rPr>
              <a:t> </a:t>
            </a:r>
            <a:r>
              <a:rPr lang="en-US" sz="3200" dirty="0">
                <a:solidFill>
                  <a:schemeClr val="bg1"/>
                </a:solidFill>
                <a:latin typeface="Gill Sans MT" panose="020B0502020104020203" pitchFamily="34" charset="0"/>
              </a:rPr>
              <a:t>that he lavished on us with all wisdom and understanding. </a:t>
            </a:r>
            <a:r>
              <a:rPr lang="en-CA" sz="3200" baseline="30000" dirty="0">
                <a:solidFill>
                  <a:schemeClr val="bg1"/>
                </a:solidFill>
                <a:latin typeface="Gill Sans MT" panose="020B0502020104020203" pitchFamily="34" charset="0"/>
              </a:rPr>
              <a:t>9</a:t>
            </a:r>
            <a:r>
              <a:rPr lang="en-CA" sz="3200" dirty="0">
                <a:solidFill>
                  <a:schemeClr val="bg1"/>
                </a:solidFill>
                <a:latin typeface="Gill Sans MT" panose="020B0502020104020203" pitchFamily="34" charset="0"/>
              </a:rPr>
              <a:t> </a:t>
            </a:r>
            <a:r>
              <a:rPr lang="en-US" sz="3200" dirty="0">
                <a:solidFill>
                  <a:schemeClr val="bg1"/>
                </a:solidFill>
                <a:latin typeface="Gill Sans MT" panose="020B0502020104020203" pitchFamily="34" charset="0"/>
              </a:rPr>
              <a:t>And he made known to us the mystery of his will according to his good pleasure, which he purposed in Christ, </a:t>
            </a:r>
            <a:r>
              <a:rPr lang="en-CA" sz="3200" baseline="30000" dirty="0">
                <a:solidFill>
                  <a:schemeClr val="bg1"/>
                </a:solidFill>
                <a:latin typeface="Gill Sans MT" panose="020B0502020104020203" pitchFamily="34" charset="0"/>
              </a:rPr>
              <a:t>10</a:t>
            </a:r>
            <a:r>
              <a:rPr lang="en-CA" sz="3200" dirty="0">
                <a:solidFill>
                  <a:schemeClr val="bg1"/>
                </a:solidFill>
                <a:latin typeface="Gill Sans MT" panose="020B0502020104020203" pitchFamily="34" charset="0"/>
              </a:rPr>
              <a:t> </a:t>
            </a:r>
            <a:r>
              <a:rPr lang="en-US" sz="3200" dirty="0">
                <a:solidFill>
                  <a:schemeClr val="bg1"/>
                </a:solidFill>
                <a:latin typeface="Gill Sans MT" panose="020B0502020104020203" pitchFamily="34" charset="0"/>
              </a:rPr>
              <a:t>to be put into effect when the times will have reached their fulfillment—to bring all things in heaven and on earth together under one head, even Christ. </a:t>
            </a:r>
            <a:endParaRPr lang="en-CA" sz="3600" dirty="0">
              <a:solidFill>
                <a:schemeClr val="bg1"/>
              </a:solidFill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4300694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57250"/>
            <a:ext cx="9144000" cy="51435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218941" y="1166842"/>
            <a:ext cx="8706118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3200" baseline="30000" dirty="0">
                <a:solidFill>
                  <a:schemeClr val="bg1"/>
                </a:solidFill>
                <a:latin typeface="Gill Sans MT" panose="020B0502020104020203" pitchFamily="34" charset="0"/>
              </a:rPr>
              <a:t>11</a:t>
            </a:r>
            <a:r>
              <a:rPr lang="en-CA" sz="3200" dirty="0">
                <a:solidFill>
                  <a:schemeClr val="bg1"/>
                </a:solidFill>
                <a:latin typeface="Gill Sans MT" panose="020B0502020104020203" pitchFamily="34" charset="0"/>
              </a:rPr>
              <a:t> </a:t>
            </a:r>
            <a:r>
              <a:rPr lang="en-US" sz="3200" dirty="0">
                <a:solidFill>
                  <a:schemeClr val="bg1"/>
                </a:solidFill>
                <a:latin typeface="Gill Sans MT" panose="020B0502020104020203" pitchFamily="34" charset="0"/>
              </a:rPr>
              <a:t>In him we were also chosen, having been predestined according to the plan of him who works out everything in conformity with the purpose of his will, </a:t>
            </a:r>
            <a:r>
              <a:rPr lang="en-CA" sz="3200" baseline="30000" dirty="0">
                <a:solidFill>
                  <a:schemeClr val="bg1"/>
                </a:solidFill>
                <a:latin typeface="Gill Sans MT" panose="020B0502020104020203" pitchFamily="34" charset="0"/>
              </a:rPr>
              <a:t>12</a:t>
            </a:r>
            <a:r>
              <a:rPr lang="en-CA" sz="3200" dirty="0">
                <a:solidFill>
                  <a:schemeClr val="bg1"/>
                </a:solidFill>
                <a:latin typeface="Gill Sans MT" panose="020B0502020104020203" pitchFamily="34" charset="0"/>
              </a:rPr>
              <a:t> </a:t>
            </a:r>
            <a:r>
              <a:rPr lang="en-US" sz="3200" dirty="0">
                <a:solidFill>
                  <a:schemeClr val="bg1"/>
                </a:solidFill>
                <a:latin typeface="Gill Sans MT" panose="020B0502020104020203" pitchFamily="34" charset="0"/>
              </a:rPr>
              <a:t>in order that we, who were the first to hope in Christ, might be for the praise of his glory. </a:t>
            </a:r>
            <a:r>
              <a:rPr lang="en-CA" sz="3200" baseline="30000" dirty="0">
                <a:solidFill>
                  <a:schemeClr val="bg1"/>
                </a:solidFill>
                <a:latin typeface="Gill Sans MT" panose="020B0502020104020203" pitchFamily="34" charset="0"/>
              </a:rPr>
              <a:t>13</a:t>
            </a:r>
            <a:r>
              <a:rPr lang="en-CA" sz="3200" dirty="0">
                <a:solidFill>
                  <a:schemeClr val="bg1"/>
                </a:solidFill>
                <a:latin typeface="Gill Sans MT" panose="020B0502020104020203" pitchFamily="34" charset="0"/>
              </a:rPr>
              <a:t> </a:t>
            </a:r>
            <a:r>
              <a:rPr lang="en-US" sz="3200" dirty="0">
                <a:solidFill>
                  <a:schemeClr val="bg1"/>
                </a:solidFill>
                <a:latin typeface="Gill Sans MT" panose="020B0502020104020203" pitchFamily="34" charset="0"/>
              </a:rPr>
              <a:t>And you also were included in Christ when you heard the word of truth, the gospel of your salvation. </a:t>
            </a:r>
            <a:endParaRPr lang="en-CA" sz="3600" dirty="0">
              <a:solidFill>
                <a:schemeClr val="bg1"/>
              </a:solidFill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4851337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57250"/>
            <a:ext cx="9144000" cy="51435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218941" y="1604723"/>
            <a:ext cx="8706118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000" dirty="0">
                <a:solidFill>
                  <a:schemeClr val="bg1"/>
                </a:solidFill>
                <a:latin typeface="Gill Sans MT" panose="020B0502020104020203" pitchFamily="34" charset="0"/>
              </a:rPr>
              <a:t>“works out” = </a:t>
            </a:r>
            <a:r>
              <a:rPr lang="en-US" sz="5000" i="1" dirty="0" err="1">
                <a:solidFill>
                  <a:schemeClr val="bg1"/>
                </a:solidFill>
                <a:latin typeface="Gill Sans MT" panose="020B0502020104020203" pitchFamily="34" charset="0"/>
              </a:rPr>
              <a:t>energountos</a:t>
            </a:r>
            <a:r>
              <a:rPr lang="en-US" sz="5000" i="1" dirty="0">
                <a:solidFill>
                  <a:schemeClr val="bg1"/>
                </a:solidFill>
                <a:latin typeface="Gill Sans MT" panose="020B0502020104020203" pitchFamily="34" charset="0"/>
              </a:rPr>
              <a:t> </a:t>
            </a:r>
            <a:endParaRPr lang="en-US" sz="5000" i="1" dirty="0" smtClean="0">
              <a:solidFill>
                <a:schemeClr val="bg1"/>
              </a:solidFill>
              <a:latin typeface="Gill Sans MT" panose="020B0502020104020203" pitchFamily="34" charset="0"/>
            </a:endParaRPr>
          </a:p>
          <a:p>
            <a:endParaRPr lang="en-US" sz="5000" dirty="0">
              <a:solidFill>
                <a:schemeClr val="bg1"/>
              </a:solidFill>
              <a:latin typeface="Gill Sans MT" panose="020B0502020104020203" pitchFamily="34" charset="0"/>
            </a:endParaRPr>
          </a:p>
          <a:p>
            <a:r>
              <a:rPr lang="en-US" sz="5000" i="1" dirty="0" smtClean="0">
                <a:solidFill>
                  <a:schemeClr val="bg1"/>
                </a:solidFill>
                <a:latin typeface="Gill Sans MT" panose="020B0502020104020203" pitchFamily="34" charset="0"/>
              </a:rPr>
              <a:t>to </a:t>
            </a:r>
            <a:r>
              <a:rPr lang="en-US" sz="5000" i="1" dirty="0">
                <a:solidFill>
                  <a:schemeClr val="bg1"/>
                </a:solidFill>
                <a:latin typeface="Gill Sans MT" panose="020B0502020104020203" pitchFamily="34" charset="0"/>
              </a:rPr>
              <a:t>cause to function, to bring about, to result </a:t>
            </a:r>
            <a:r>
              <a:rPr lang="en-US" sz="5000" i="1" dirty="0" smtClean="0">
                <a:solidFill>
                  <a:schemeClr val="bg1"/>
                </a:solidFill>
                <a:latin typeface="Gill Sans MT" panose="020B0502020104020203" pitchFamily="34" charset="0"/>
              </a:rPr>
              <a:t>in</a:t>
            </a:r>
            <a:endParaRPr lang="en-CA" sz="5000" i="1" dirty="0">
              <a:solidFill>
                <a:schemeClr val="bg1"/>
              </a:solidFill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8601873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57250"/>
            <a:ext cx="9144000" cy="51435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02654" y="2767280"/>
            <a:ext cx="8538691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500" dirty="0" smtClean="0">
                <a:solidFill>
                  <a:schemeClr val="bg1"/>
                </a:solidFill>
                <a:latin typeface="Gill Sans MT" panose="020B0502020104020203" pitchFamily="34" charset="0"/>
              </a:rPr>
              <a:t>Ephesians 1:3-14</a:t>
            </a:r>
            <a:endParaRPr lang="en-CA" sz="5500" dirty="0">
              <a:solidFill>
                <a:schemeClr val="bg1"/>
              </a:solidFill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5003811"/>
      </p:ext>
    </p:extLst>
  </p:cSld>
  <p:clrMapOvr>
    <a:masterClrMapping/>
  </p:clrMapOvr>
  <p:transition spd="med">
    <p:fad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57250"/>
            <a:ext cx="9144000" cy="51435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218941" y="1166842"/>
            <a:ext cx="8706118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3200" baseline="30000" dirty="0">
                <a:solidFill>
                  <a:schemeClr val="bg1"/>
                </a:solidFill>
                <a:latin typeface="Gill Sans MT" panose="020B0502020104020203" pitchFamily="34" charset="0"/>
              </a:rPr>
              <a:t>11</a:t>
            </a:r>
            <a:r>
              <a:rPr lang="en-CA" sz="3200" dirty="0">
                <a:solidFill>
                  <a:schemeClr val="bg1"/>
                </a:solidFill>
                <a:latin typeface="Gill Sans MT" panose="020B0502020104020203" pitchFamily="34" charset="0"/>
              </a:rPr>
              <a:t> </a:t>
            </a:r>
            <a:r>
              <a:rPr lang="en-US" sz="3200" dirty="0">
                <a:solidFill>
                  <a:schemeClr val="bg1"/>
                </a:solidFill>
                <a:latin typeface="Gill Sans MT" panose="020B0502020104020203" pitchFamily="34" charset="0"/>
              </a:rPr>
              <a:t>In him we were also chosen, having been predestined according to the plan of him who works out everything in conformity with the purpose of his will, </a:t>
            </a:r>
            <a:r>
              <a:rPr lang="en-CA" sz="3200" baseline="30000" dirty="0">
                <a:solidFill>
                  <a:schemeClr val="bg1"/>
                </a:solidFill>
                <a:latin typeface="Gill Sans MT" panose="020B0502020104020203" pitchFamily="34" charset="0"/>
              </a:rPr>
              <a:t>12</a:t>
            </a:r>
            <a:r>
              <a:rPr lang="en-CA" sz="3200" dirty="0">
                <a:solidFill>
                  <a:schemeClr val="bg1"/>
                </a:solidFill>
                <a:latin typeface="Gill Sans MT" panose="020B0502020104020203" pitchFamily="34" charset="0"/>
              </a:rPr>
              <a:t> </a:t>
            </a:r>
            <a:r>
              <a:rPr lang="en-US" sz="3200" dirty="0">
                <a:solidFill>
                  <a:schemeClr val="bg1"/>
                </a:solidFill>
                <a:latin typeface="Gill Sans MT" panose="020B0502020104020203" pitchFamily="34" charset="0"/>
              </a:rPr>
              <a:t>in order that we, who were the first to hope in Christ, might be for the praise of his glory. </a:t>
            </a:r>
            <a:r>
              <a:rPr lang="en-CA" sz="3200" baseline="30000" dirty="0">
                <a:solidFill>
                  <a:schemeClr val="bg1"/>
                </a:solidFill>
                <a:latin typeface="Gill Sans MT" panose="020B0502020104020203" pitchFamily="34" charset="0"/>
              </a:rPr>
              <a:t>13</a:t>
            </a:r>
            <a:r>
              <a:rPr lang="en-CA" sz="3200" dirty="0">
                <a:solidFill>
                  <a:schemeClr val="bg1"/>
                </a:solidFill>
                <a:latin typeface="Gill Sans MT" panose="020B0502020104020203" pitchFamily="34" charset="0"/>
              </a:rPr>
              <a:t> </a:t>
            </a:r>
            <a:r>
              <a:rPr lang="en-US" sz="3200" dirty="0">
                <a:solidFill>
                  <a:schemeClr val="bg1"/>
                </a:solidFill>
                <a:latin typeface="Gill Sans MT" panose="020B0502020104020203" pitchFamily="34" charset="0"/>
              </a:rPr>
              <a:t>And you also were included in Christ when you heard the word of truth, the gospel of your salvation. </a:t>
            </a:r>
            <a:endParaRPr lang="en-CA" sz="3600" dirty="0">
              <a:solidFill>
                <a:schemeClr val="bg1"/>
              </a:solidFill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051289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57250"/>
            <a:ext cx="9144000" cy="51435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218941" y="1166842"/>
            <a:ext cx="8706118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  <a:latin typeface="Gill Sans MT" panose="020B0502020104020203" pitchFamily="34" charset="0"/>
              </a:rPr>
              <a:t>Having </a:t>
            </a:r>
            <a:r>
              <a:rPr lang="en-US" sz="3200" dirty="0">
                <a:solidFill>
                  <a:schemeClr val="bg1"/>
                </a:solidFill>
                <a:latin typeface="Gill Sans MT" panose="020B0502020104020203" pitchFamily="34" charset="0"/>
              </a:rPr>
              <a:t>believed, you were marked in him with a seal, the promised Holy Spirit, </a:t>
            </a:r>
            <a:r>
              <a:rPr lang="en-CA" sz="3200" baseline="30000" dirty="0">
                <a:solidFill>
                  <a:schemeClr val="bg1"/>
                </a:solidFill>
                <a:latin typeface="Gill Sans MT" panose="020B0502020104020203" pitchFamily="34" charset="0"/>
              </a:rPr>
              <a:t>14</a:t>
            </a:r>
            <a:r>
              <a:rPr lang="en-CA" sz="3200" dirty="0">
                <a:solidFill>
                  <a:schemeClr val="bg1"/>
                </a:solidFill>
                <a:latin typeface="Gill Sans MT" panose="020B0502020104020203" pitchFamily="34" charset="0"/>
              </a:rPr>
              <a:t> </a:t>
            </a:r>
            <a:r>
              <a:rPr lang="en-US" sz="3200" dirty="0">
                <a:solidFill>
                  <a:schemeClr val="bg1"/>
                </a:solidFill>
                <a:latin typeface="Gill Sans MT" panose="020B0502020104020203" pitchFamily="34" charset="0"/>
              </a:rPr>
              <a:t>who is a deposit guaranteeing our inheritance until the redemption of those who are God’s possession—to the praise of his glory. </a:t>
            </a:r>
            <a:endParaRPr lang="en-CA" sz="3600" dirty="0">
              <a:solidFill>
                <a:schemeClr val="bg1"/>
              </a:solidFill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0598005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Nativity Cradle Cross Crown - Bing images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012" b="42022"/>
          <a:stretch/>
        </p:blipFill>
        <p:spPr bwMode="auto">
          <a:xfrm>
            <a:off x="8390" y="1738648"/>
            <a:ext cx="9135610" cy="24469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67835" y="4675031"/>
            <a:ext cx="8216720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4500" dirty="0" smtClean="0">
                <a:latin typeface="ADAM.CG PRO" pitchFamily="50" charset="0"/>
              </a:rPr>
              <a:t>Manger   Cross   Crown</a:t>
            </a:r>
            <a:endParaRPr lang="en-CA" sz="4500" dirty="0">
              <a:latin typeface="ADAM.CG PRO" pitchFamily="50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88566" y="156643"/>
            <a:ext cx="5175257" cy="1092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6500" dirty="0" smtClean="0">
                <a:latin typeface="ADAM.CG PRO" pitchFamily="50" charset="0"/>
              </a:rPr>
              <a:t>The gospel</a:t>
            </a:r>
            <a:endParaRPr lang="en-CA" sz="6500" dirty="0">
              <a:latin typeface="ADAM.CG PRO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2980265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57250"/>
            <a:ext cx="9144000" cy="51435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218941" y="1166842"/>
            <a:ext cx="8706118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  <a:latin typeface="Gill Sans MT" panose="020B0502020104020203" pitchFamily="34" charset="0"/>
              </a:rPr>
              <a:t>Having </a:t>
            </a:r>
            <a:r>
              <a:rPr lang="en-US" sz="3200" dirty="0">
                <a:solidFill>
                  <a:schemeClr val="bg1"/>
                </a:solidFill>
                <a:latin typeface="Gill Sans MT" panose="020B0502020104020203" pitchFamily="34" charset="0"/>
              </a:rPr>
              <a:t>believed, you were marked in him with a seal, the promised Holy Spirit, </a:t>
            </a:r>
            <a:r>
              <a:rPr lang="en-CA" sz="3200" baseline="30000" dirty="0">
                <a:solidFill>
                  <a:schemeClr val="bg1"/>
                </a:solidFill>
                <a:latin typeface="Gill Sans MT" panose="020B0502020104020203" pitchFamily="34" charset="0"/>
              </a:rPr>
              <a:t>14</a:t>
            </a:r>
            <a:r>
              <a:rPr lang="en-CA" sz="3200" dirty="0">
                <a:solidFill>
                  <a:schemeClr val="bg1"/>
                </a:solidFill>
                <a:latin typeface="Gill Sans MT" panose="020B0502020104020203" pitchFamily="34" charset="0"/>
              </a:rPr>
              <a:t> </a:t>
            </a:r>
            <a:r>
              <a:rPr lang="en-US" sz="3200" dirty="0">
                <a:solidFill>
                  <a:schemeClr val="bg1"/>
                </a:solidFill>
                <a:latin typeface="Gill Sans MT" panose="020B0502020104020203" pitchFamily="34" charset="0"/>
              </a:rPr>
              <a:t>who is a deposit guaranteeing our inheritance until the redemption of those who are God’s possession—to the praise of his glory. </a:t>
            </a:r>
            <a:endParaRPr lang="en-CA" sz="3600" dirty="0">
              <a:solidFill>
                <a:schemeClr val="bg1"/>
              </a:solidFill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2976247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57250"/>
            <a:ext cx="9144000" cy="51435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218941" y="1888059"/>
            <a:ext cx="8706118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4400" dirty="0">
                <a:solidFill>
                  <a:schemeClr val="bg1"/>
                </a:solidFill>
                <a:latin typeface="Gill Sans MT" panose="020B0502020104020203" pitchFamily="34" charset="0"/>
              </a:rPr>
              <a:t>“Deposit” = </a:t>
            </a:r>
            <a:r>
              <a:rPr lang="en-CA" sz="4400" i="1" dirty="0" err="1" smtClean="0">
                <a:solidFill>
                  <a:schemeClr val="bg1"/>
                </a:solidFill>
                <a:latin typeface="Gill Sans MT" panose="020B0502020104020203" pitchFamily="34" charset="0"/>
              </a:rPr>
              <a:t>arrabon</a:t>
            </a:r>
            <a:endParaRPr lang="en-CA" sz="4400" dirty="0">
              <a:solidFill>
                <a:schemeClr val="bg1"/>
              </a:solidFill>
              <a:latin typeface="Gill Sans MT" panose="020B0502020104020203" pitchFamily="34" charset="0"/>
            </a:endParaRPr>
          </a:p>
          <a:p>
            <a:endParaRPr lang="en-CA" sz="4400" dirty="0">
              <a:solidFill>
                <a:schemeClr val="bg1"/>
              </a:solidFill>
              <a:latin typeface="Gill Sans MT" panose="020B0502020104020203" pitchFamily="34" charset="0"/>
            </a:endParaRPr>
          </a:p>
          <a:p>
            <a:r>
              <a:rPr lang="en-CA" sz="4400" i="1" dirty="0">
                <a:solidFill>
                  <a:schemeClr val="bg1"/>
                </a:solidFill>
                <a:latin typeface="Gill Sans MT" panose="020B0502020104020203" pitchFamily="34" charset="0"/>
              </a:rPr>
              <a:t>a down payment that guarantees complete payment </a:t>
            </a:r>
            <a:r>
              <a:rPr lang="en-CA" sz="4400" i="1" dirty="0" smtClean="0">
                <a:solidFill>
                  <a:schemeClr val="bg1"/>
                </a:solidFill>
                <a:latin typeface="Gill Sans MT" panose="020B0502020104020203" pitchFamily="34" charset="0"/>
              </a:rPr>
              <a:t> </a:t>
            </a:r>
            <a:endParaRPr lang="en-CA" sz="4400" i="1" dirty="0">
              <a:solidFill>
                <a:schemeClr val="bg1"/>
              </a:solidFill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2001722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57250"/>
            <a:ext cx="9144000" cy="51435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218941" y="1166842"/>
            <a:ext cx="8706118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  <a:latin typeface="Gill Sans MT" panose="020B0502020104020203" pitchFamily="34" charset="0"/>
              </a:rPr>
              <a:t>Having </a:t>
            </a:r>
            <a:r>
              <a:rPr lang="en-US" sz="3200" dirty="0">
                <a:solidFill>
                  <a:schemeClr val="bg1"/>
                </a:solidFill>
                <a:latin typeface="Gill Sans MT" panose="020B0502020104020203" pitchFamily="34" charset="0"/>
              </a:rPr>
              <a:t>believed, you were marked in him with a seal, the promised Holy Spirit, </a:t>
            </a:r>
            <a:r>
              <a:rPr lang="en-CA" sz="3200" baseline="30000" dirty="0">
                <a:solidFill>
                  <a:schemeClr val="bg1"/>
                </a:solidFill>
                <a:latin typeface="Gill Sans MT" panose="020B0502020104020203" pitchFamily="34" charset="0"/>
              </a:rPr>
              <a:t>14</a:t>
            </a:r>
            <a:r>
              <a:rPr lang="en-CA" sz="3200" dirty="0">
                <a:solidFill>
                  <a:schemeClr val="bg1"/>
                </a:solidFill>
                <a:latin typeface="Gill Sans MT" panose="020B0502020104020203" pitchFamily="34" charset="0"/>
              </a:rPr>
              <a:t> </a:t>
            </a:r>
            <a:r>
              <a:rPr lang="en-US" sz="3200" dirty="0">
                <a:solidFill>
                  <a:schemeClr val="bg1"/>
                </a:solidFill>
                <a:latin typeface="Gill Sans MT" panose="020B0502020104020203" pitchFamily="34" charset="0"/>
              </a:rPr>
              <a:t>who is a deposit guaranteeing our inheritance until the redemption of those who are God’s possession—to the praise of his glory. </a:t>
            </a:r>
            <a:endParaRPr lang="en-CA" sz="3600" dirty="0">
              <a:solidFill>
                <a:schemeClr val="bg1"/>
              </a:solidFill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2304634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57250"/>
            <a:ext cx="9144000" cy="51435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02654" y="2164771"/>
            <a:ext cx="8538691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5500" b="1" dirty="0" smtClean="0">
                <a:solidFill>
                  <a:schemeClr val="bg1"/>
                </a:solidFill>
                <a:latin typeface="Gill Sans MT" panose="020B0502020104020203" pitchFamily="34" charset="0"/>
              </a:rPr>
              <a:t>How do we apply this passage?</a:t>
            </a:r>
            <a:endParaRPr lang="en-CA" sz="5500" dirty="0">
              <a:solidFill>
                <a:schemeClr val="bg1"/>
              </a:solidFill>
              <a:latin typeface="Gill Sans MT" panose="020B0502020104020203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779641">
            <a:off x="6504720" y="3429000"/>
            <a:ext cx="2336625" cy="2336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40071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57250"/>
            <a:ext cx="9144000" cy="51435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02654" y="2164771"/>
            <a:ext cx="8538691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5500" b="1" dirty="0">
                <a:solidFill>
                  <a:schemeClr val="bg1"/>
                </a:solidFill>
                <a:latin typeface="Gill Sans MT" panose="020B0502020104020203" pitchFamily="34" charset="0"/>
              </a:rPr>
              <a:t>1. Get off the </a:t>
            </a:r>
            <a:r>
              <a:rPr lang="en-CA" sz="5500" b="1" dirty="0" smtClean="0">
                <a:solidFill>
                  <a:schemeClr val="bg1"/>
                </a:solidFill>
                <a:latin typeface="Gill Sans MT" panose="020B0502020104020203" pitchFamily="34" charset="0"/>
              </a:rPr>
              <a:t>throne</a:t>
            </a:r>
            <a:endParaRPr lang="en-CA" sz="5500" dirty="0">
              <a:solidFill>
                <a:schemeClr val="bg1"/>
              </a:solidFill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3254779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57250"/>
            <a:ext cx="9144000" cy="51435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02654" y="2164771"/>
            <a:ext cx="8538691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5500" b="1" dirty="0">
                <a:solidFill>
                  <a:schemeClr val="bg1"/>
                </a:solidFill>
                <a:latin typeface="Gill Sans MT" panose="020B0502020104020203" pitchFamily="34" charset="0"/>
              </a:rPr>
              <a:t>1. Get off the </a:t>
            </a:r>
            <a:r>
              <a:rPr lang="en-CA" sz="5500" b="1" dirty="0" smtClean="0">
                <a:solidFill>
                  <a:schemeClr val="bg1"/>
                </a:solidFill>
                <a:latin typeface="Gill Sans MT" panose="020B0502020104020203" pitchFamily="34" charset="0"/>
              </a:rPr>
              <a:t>throne</a:t>
            </a:r>
            <a:endParaRPr lang="en-CA" sz="5500" dirty="0">
              <a:solidFill>
                <a:schemeClr val="bg1"/>
              </a:solidFill>
              <a:latin typeface="Gill Sans MT" panose="020B0502020104020203" pitchFamily="34" charset="0"/>
            </a:endParaRPr>
          </a:p>
          <a:p>
            <a:r>
              <a:rPr lang="en-CA" sz="5500" b="1" dirty="0">
                <a:solidFill>
                  <a:schemeClr val="bg1"/>
                </a:solidFill>
                <a:latin typeface="Gill Sans MT" panose="020B0502020104020203" pitchFamily="34" charset="0"/>
              </a:rPr>
              <a:t>2. Worship </a:t>
            </a:r>
            <a:r>
              <a:rPr lang="en-CA" sz="5500" b="1" dirty="0" smtClean="0">
                <a:solidFill>
                  <a:schemeClr val="bg1"/>
                </a:solidFill>
                <a:latin typeface="Gill Sans MT" panose="020B0502020104020203" pitchFamily="34" charset="0"/>
              </a:rPr>
              <a:t>“Big”</a:t>
            </a:r>
            <a:endParaRPr lang="en-CA" sz="5500" dirty="0">
              <a:solidFill>
                <a:schemeClr val="bg1"/>
              </a:solidFill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6930823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57250"/>
            <a:ext cx="9144000" cy="51435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218941" y="1767006"/>
            <a:ext cx="8706118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CA" sz="3500" b="1" dirty="0" smtClean="0">
                <a:solidFill>
                  <a:schemeClr val="bg1"/>
                </a:solidFill>
                <a:latin typeface="Gill Sans MT" panose="020B0502020104020203" pitchFamily="34" charset="0"/>
              </a:rPr>
              <a:t>Doxology (“Word of Glory”)</a:t>
            </a:r>
          </a:p>
          <a:p>
            <a:pPr algn="ctr"/>
            <a:endParaRPr lang="en-CA" sz="3500" b="1" dirty="0" smtClean="0">
              <a:solidFill>
                <a:schemeClr val="bg1"/>
              </a:solidFill>
              <a:latin typeface="Gill Sans MT" panose="020B0502020104020203" pitchFamily="34" charset="0"/>
            </a:endParaRPr>
          </a:p>
          <a:p>
            <a:pPr algn="ctr"/>
            <a:r>
              <a:rPr lang="en-CA" sz="3500" b="1" dirty="0" smtClean="0">
                <a:solidFill>
                  <a:schemeClr val="bg1"/>
                </a:solidFill>
                <a:latin typeface="Gill Sans MT" panose="020B0502020104020203" pitchFamily="34" charset="0"/>
              </a:rPr>
              <a:t>Praise </a:t>
            </a:r>
            <a:r>
              <a:rPr lang="en-CA" sz="3500" b="1" dirty="0">
                <a:solidFill>
                  <a:schemeClr val="bg1"/>
                </a:solidFill>
                <a:latin typeface="Gill Sans MT" panose="020B0502020104020203" pitchFamily="34" charset="0"/>
              </a:rPr>
              <a:t>God from whom all blessings flow </a:t>
            </a:r>
            <a:br>
              <a:rPr lang="en-CA" sz="3500" b="1" dirty="0">
                <a:solidFill>
                  <a:schemeClr val="bg1"/>
                </a:solidFill>
                <a:latin typeface="Gill Sans MT" panose="020B0502020104020203" pitchFamily="34" charset="0"/>
              </a:rPr>
            </a:br>
            <a:r>
              <a:rPr lang="en-CA" sz="3500" b="1" dirty="0">
                <a:solidFill>
                  <a:schemeClr val="bg1"/>
                </a:solidFill>
                <a:latin typeface="Gill Sans MT" panose="020B0502020104020203" pitchFamily="34" charset="0"/>
              </a:rPr>
              <a:t>Praise Him, all creatures here below </a:t>
            </a:r>
            <a:br>
              <a:rPr lang="en-CA" sz="3500" b="1" dirty="0">
                <a:solidFill>
                  <a:schemeClr val="bg1"/>
                </a:solidFill>
                <a:latin typeface="Gill Sans MT" panose="020B0502020104020203" pitchFamily="34" charset="0"/>
              </a:rPr>
            </a:br>
            <a:r>
              <a:rPr lang="en-CA" sz="3500" b="1" dirty="0">
                <a:solidFill>
                  <a:schemeClr val="bg1"/>
                </a:solidFill>
                <a:latin typeface="Gill Sans MT" panose="020B0502020104020203" pitchFamily="34" charset="0"/>
              </a:rPr>
              <a:t>Praise Him above the Heavenly host </a:t>
            </a:r>
            <a:br>
              <a:rPr lang="en-CA" sz="3500" b="1" dirty="0">
                <a:solidFill>
                  <a:schemeClr val="bg1"/>
                </a:solidFill>
                <a:latin typeface="Gill Sans MT" panose="020B0502020104020203" pitchFamily="34" charset="0"/>
              </a:rPr>
            </a:br>
            <a:r>
              <a:rPr lang="en-CA" sz="3500" b="1" dirty="0">
                <a:solidFill>
                  <a:schemeClr val="bg1"/>
                </a:solidFill>
                <a:latin typeface="Gill Sans MT" panose="020B0502020104020203" pitchFamily="34" charset="0"/>
              </a:rPr>
              <a:t>Praise Father, Son and Holy.</a:t>
            </a:r>
            <a:endParaRPr lang="en-CA" sz="3500" dirty="0">
              <a:solidFill>
                <a:schemeClr val="bg1"/>
              </a:solidFill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5265329"/>
      </p:ext>
    </p:extLst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57250"/>
            <a:ext cx="9144000" cy="51435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218941" y="1166842"/>
            <a:ext cx="870611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3200" baseline="30000" dirty="0">
                <a:solidFill>
                  <a:schemeClr val="bg1"/>
                </a:solidFill>
                <a:latin typeface="Gill Sans MT" panose="020B0502020104020203" pitchFamily="34" charset="0"/>
              </a:rPr>
              <a:t>3</a:t>
            </a:r>
            <a:r>
              <a:rPr lang="en-CA" sz="3200" dirty="0">
                <a:solidFill>
                  <a:schemeClr val="bg1"/>
                </a:solidFill>
                <a:latin typeface="Gill Sans MT" panose="020B0502020104020203" pitchFamily="34" charset="0"/>
              </a:rPr>
              <a:t> </a:t>
            </a:r>
            <a:r>
              <a:rPr lang="en-US" sz="3200" dirty="0">
                <a:solidFill>
                  <a:schemeClr val="bg1"/>
                </a:solidFill>
                <a:latin typeface="Gill Sans MT" panose="020B0502020104020203" pitchFamily="34" charset="0"/>
              </a:rPr>
              <a:t>Praise be to the God and Father of our Lord Jesus Christ, who has blessed us in the heavenly realms with every spiritual blessing in Christ. </a:t>
            </a:r>
            <a:r>
              <a:rPr lang="en-CA" sz="3200" baseline="30000" dirty="0">
                <a:solidFill>
                  <a:schemeClr val="bg1"/>
                </a:solidFill>
                <a:latin typeface="Gill Sans MT" panose="020B0502020104020203" pitchFamily="34" charset="0"/>
              </a:rPr>
              <a:t>4</a:t>
            </a:r>
            <a:r>
              <a:rPr lang="en-CA" sz="3200" dirty="0">
                <a:solidFill>
                  <a:schemeClr val="bg1"/>
                </a:solidFill>
                <a:latin typeface="Gill Sans MT" panose="020B0502020104020203" pitchFamily="34" charset="0"/>
              </a:rPr>
              <a:t> </a:t>
            </a:r>
            <a:r>
              <a:rPr lang="en-US" sz="3200" dirty="0">
                <a:solidFill>
                  <a:schemeClr val="bg1"/>
                </a:solidFill>
                <a:latin typeface="Gill Sans MT" panose="020B0502020104020203" pitchFamily="34" charset="0"/>
              </a:rPr>
              <a:t>For he chose us in him before the creation of the world to be holy and blameless in his sight. In love </a:t>
            </a:r>
            <a:r>
              <a:rPr lang="en-CA" sz="3200" baseline="30000" dirty="0">
                <a:solidFill>
                  <a:schemeClr val="bg1"/>
                </a:solidFill>
                <a:latin typeface="Gill Sans MT" panose="020B0502020104020203" pitchFamily="34" charset="0"/>
              </a:rPr>
              <a:t>5</a:t>
            </a:r>
            <a:r>
              <a:rPr lang="en-CA" sz="3200" dirty="0">
                <a:solidFill>
                  <a:schemeClr val="bg1"/>
                </a:solidFill>
                <a:latin typeface="Gill Sans MT" panose="020B0502020104020203" pitchFamily="34" charset="0"/>
              </a:rPr>
              <a:t> </a:t>
            </a:r>
            <a:r>
              <a:rPr lang="en-US" sz="3200" dirty="0">
                <a:solidFill>
                  <a:schemeClr val="bg1"/>
                </a:solidFill>
                <a:latin typeface="Gill Sans MT" panose="020B0502020104020203" pitchFamily="34" charset="0"/>
              </a:rPr>
              <a:t>he predestined us to be adopted as his sons through Jesus Christ, in accordance with his pleasure and will— </a:t>
            </a:r>
            <a:r>
              <a:rPr lang="en-CA" sz="3200" baseline="30000" dirty="0">
                <a:solidFill>
                  <a:schemeClr val="bg1"/>
                </a:solidFill>
                <a:latin typeface="Gill Sans MT" panose="020B0502020104020203" pitchFamily="34" charset="0"/>
              </a:rPr>
              <a:t>6</a:t>
            </a:r>
            <a:r>
              <a:rPr lang="en-CA" sz="3200" dirty="0">
                <a:solidFill>
                  <a:schemeClr val="bg1"/>
                </a:solidFill>
                <a:latin typeface="Gill Sans MT" panose="020B0502020104020203" pitchFamily="34" charset="0"/>
              </a:rPr>
              <a:t> </a:t>
            </a:r>
            <a:r>
              <a:rPr lang="en-US" sz="3200" dirty="0">
                <a:solidFill>
                  <a:schemeClr val="bg1"/>
                </a:solidFill>
                <a:latin typeface="Gill Sans MT" panose="020B0502020104020203" pitchFamily="34" charset="0"/>
              </a:rPr>
              <a:t>to the praise of his glorious grace, which he has freely given us in the One he loves. </a:t>
            </a:r>
            <a:endParaRPr lang="en-CA" sz="3600" dirty="0">
              <a:solidFill>
                <a:schemeClr val="bg1"/>
              </a:solidFill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4835553"/>
      </p:ext>
    </p:extLst>
  </p:cSld>
  <p:clrMapOvr>
    <a:masterClrMapping/>
  </p:clrMapOvr>
  <p:transition spd="med">
    <p:fade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5725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0052401"/>
      </p:ext>
    </p:extLst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57250"/>
            <a:ext cx="9144000" cy="51435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218941" y="1166842"/>
            <a:ext cx="870611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3200" baseline="30000" dirty="0">
                <a:solidFill>
                  <a:schemeClr val="bg1"/>
                </a:solidFill>
                <a:latin typeface="Gill Sans MT" panose="020B0502020104020203" pitchFamily="34" charset="0"/>
              </a:rPr>
              <a:t>7</a:t>
            </a:r>
            <a:r>
              <a:rPr lang="en-CA" sz="3200" dirty="0">
                <a:solidFill>
                  <a:schemeClr val="bg1"/>
                </a:solidFill>
                <a:latin typeface="Gill Sans MT" panose="020B0502020104020203" pitchFamily="34" charset="0"/>
              </a:rPr>
              <a:t> </a:t>
            </a:r>
            <a:r>
              <a:rPr lang="en-US" sz="3200" dirty="0">
                <a:solidFill>
                  <a:schemeClr val="bg1"/>
                </a:solidFill>
                <a:latin typeface="Gill Sans MT" panose="020B0502020104020203" pitchFamily="34" charset="0"/>
              </a:rPr>
              <a:t>In him we have redemption through his blood, the forgiveness of sins, in accordance with the riches of God’s grace </a:t>
            </a:r>
            <a:r>
              <a:rPr lang="en-CA" sz="3200" baseline="30000" dirty="0">
                <a:solidFill>
                  <a:schemeClr val="bg1"/>
                </a:solidFill>
                <a:latin typeface="Gill Sans MT" panose="020B0502020104020203" pitchFamily="34" charset="0"/>
              </a:rPr>
              <a:t>8</a:t>
            </a:r>
            <a:r>
              <a:rPr lang="en-CA" sz="3200" dirty="0">
                <a:solidFill>
                  <a:schemeClr val="bg1"/>
                </a:solidFill>
                <a:latin typeface="Gill Sans MT" panose="020B0502020104020203" pitchFamily="34" charset="0"/>
              </a:rPr>
              <a:t> </a:t>
            </a:r>
            <a:r>
              <a:rPr lang="en-US" sz="3200" dirty="0">
                <a:solidFill>
                  <a:schemeClr val="bg1"/>
                </a:solidFill>
                <a:latin typeface="Gill Sans MT" panose="020B0502020104020203" pitchFamily="34" charset="0"/>
              </a:rPr>
              <a:t>that he lavished on us with all wisdom and understanding. </a:t>
            </a:r>
            <a:r>
              <a:rPr lang="en-CA" sz="3200" baseline="30000" dirty="0">
                <a:solidFill>
                  <a:schemeClr val="bg1"/>
                </a:solidFill>
                <a:latin typeface="Gill Sans MT" panose="020B0502020104020203" pitchFamily="34" charset="0"/>
              </a:rPr>
              <a:t>9</a:t>
            </a:r>
            <a:r>
              <a:rPr lang="en-CA" sz="3200" dirty="0">
                <a:solidFill>
                  <a:schemeClr val="bg1"/>
                </a:solidFill>
                <a:latin typeface="Gill Sans MT" panose="020B0502020104020203" pitchFamily="34" charset="0"/>
              </a:rPr>
              <a:t> </a:t>
            </a:r>
            <a:r>
              <a:rPr lang="en-US" sz="3200" dirty="0">
                <a:solidFill>
                  <a:schemeClr val="bg1"/>
                </a:solidFill>
                <a:latin typeface="Gill Sans MT" panose="020B0502020104020203" pitchFamily="34" charset="0"/>
              </a:rPr>
              <a:t>And he made known to us the mystery of his will according to his good pleasure, which he purposed in Christ, </a:t>
            </a:r>
            <a:r>
              <a:rPr lang="en-CA" sz="3200" baseline="30000" dirty="0">
                <a:solidFill>
                  <a:schemeClr val="bg1"/>
                </a:solidFill>
                <a:latin typeface="Gill Sans MT" panose="020B0502020104020203" pitchFamily="34" charset="0"/>
              </a:rPr>
              <a:t>10</a:t>
            </a:r>
            <a:r>
              <a:rPr lang="en-CA" sz="3200" dirty="0">
                <a:solidFill>
                  <a:schemeClr val="bg1"/>
                </a:solidFill>
                <a:latin typeface="Gill Sans MT" panose="020B0502020104020203" pitchFamily="34" charset="0"/>
              </a:rPr>
              <a:t> </a:t>
            </a:r>
            <a:r>
              <a:rPr lang="en-US" sz="3200" dirty="0">
                <a:solidFill>
                  <a:schemeClr val="bg1"/>
                </a:solidFill>
                <a:latin typeface="Gill Sans MT" panose="020B0502020104020203" pitchFamily="34" charset="0"/>
              </a:rPr>
              <a:t>to be put into effect when the times will have reached their fulfillment—to bring all things in heaven and on earth together under one head, even Christ. </a:t>
            </a:r>
            <a:endParaRPr lang="en-CA" sz="3600" dirty="0">
              <a:solidFill>
                <a:schemeClr val="bg1"/>
              </a:solidFill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7340986"/>
      </p:ext>
    </p:extLst>
  </p:cSld>
  <p:clrMapOvr>
    <a:masterClrMapping/>
  </p:clrMapOvr>
  <p:transition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57250"/>
            <a:ext cx="9144000" cy="51435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218941" y="1166842"/>
            <a:ext cx="8706118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3200" baseline="30000" dirty="0">
                <a:solidFill>
                  <a:schemeClr val="bg1"/>
                </a:solidFill>
                <a:latin typeface="Gill Sans MT" panose="020B0502020104020203" pitchFamily="34" charset="0"/>
              </a:rPr>
              <a:t>11</a:t>
            </a:r>
            <a:r>
              <a:rPr lang="en-CA" sz="3200" dirty="0">
                <a:solidFill>
                  <a:schemeClr val="bg1"/>
                </a:solidFill>
                <a:latin typeface="Gill Sans MT" panose="020B0502020104020203" pitchFamily="34" charset="0"/>
              </a:rPr>
              <a:t> </a:t>
            </a:r>
            <a:r>
              <a:rPr lang="en-US" sz="3200" dirty="0">
                <a:solidFill>
                  <a:schemeClr val="bg1"/>
                </a:solidFill>
                <a:latin typeface="Gill Sans MT" panose="020B0502020104020203" pitchFamily="34" charset="0"/>
              </a:rPr>
              <a:t>In him we were also chosen, having been predestined according to the plan of him who works out everything in conformity with the purpose of his will, </a:t>
            </a:r>
            <a:r>
              <a:rPr lang="en-CA" sz="3200" baseline="30000" dirty="0">
                <a:solidFill>
                  <a:schemeClr val="bg1"/>
                </a:solidFill>
                <a:latin typeface="Gill Sans MT" panose="020B0502020104020203" pitchFamily="34" charset="0"/>
              </a:rPr>
              <a:t>12</a:t>
            </a:r>
            <a:r>
              <a:rPr lang="en-CA" sz="3200" dirty="0">
                <a:solidFill>
                  <a:schemeClr val="bg1"/>
                </a:solidFill>
                <a:latin typeface="Gill Sans MT" panose="020B0502020104020203" pitchFamily="34" charset="0"/>
              </a:rPr>
              <a:t> </a:t>
            </a:r>
            <a:r>
              <a:rPr lang="en-US" sz="3200" dirty="0">
                <a:solidFill>
                  <a:schemeClr val="bg1"/>
                </a:solidFill>
                <a:latin typeface="Gill Sans MT" panose="020B0502020104020203" pitchFamily="34" charset="0"/>
              </a:rPr>
              <a:t>in order that we, who were the first to hope in Christ, might be for the praise of his glory. </a:t>
            </a:r>
            <a:r>
              <a:rPr lang="en-CA" sz="3200" baseline="30000" dirty="0">
                <a:solidFill>
                  <a:schemeClr val="bg1"/>
                </a:solidFill>
                <a:latin typeface="Gill Sans MT" panose="020B0502020104020203" pitchFamily="34" charset="0"/>
              </a:rPr>
              <a:t>13</a:t>
            </a:r>
            <a:r>
              <a:rPr lang="en-CA" sz="3200" dirty="0">
                <a:solidFill>
                  <a:schemeClr val="bg1"/>
                </a:solidFill>
                <a:latin typeface="Gill Sans MT" panose="020B0502020104020203" pitchFamily="34" charset="0"/>
              </a:rPr>
              <a:t> </a:t>
            </a:r>
            <a:r>
              <a:rPr lang="en-US" sz="3200" dirty="0">
                <a:solidFill>
                  <a:schemeClr val="bg1"/>
                </a:solidFill>
                <a:latin typeface="Gill Sans MT" panose="020B0502020104020203" pitchFamily="34" charset="0"/>
              </a:rPr>
              <a:t>And you also were included in Christ when you heard the word of truth, the gospel of your salvation. </a:t>
            </a:r>
            <a:endParaRPr lang="en-CA" sz="3600" dirty="0">
              <a:solidFill>
                <a:schemeClr val="bg1"/>
              </a:solidFill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977525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57250"/>
            <a:ext cx="9144000" cy="51435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218941" y="1166842"/>
            <a:ext cx="8706118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  <a:latin typeface="Gill Sans MT" panose="020B0502020104020203" pitchFamily="34" charset="0"/>
              </a:rPr>
              <a:t>Having </a:t>
            </a:r>
            <a:r>
              <a:rPr lang="en-US" sz="3200" dirty="0">
                <a:solidFill>
                  <a:schemeClr val="bg1"/>
                </a:solidFill>
                <a:latin typeface="Gill Sans MT" panose="020B0502020104020203" pitchFamily="34" charset="0"/>
              </a:rPr>
              <a:t>believed, you were marked in him with a seal, the promised Holy Spirit, </a:t>
            </a:r>
            <a:r>
              <a:rPr lang="en-CA" sz="3200" baseline="30000" dirty="0">
                <a:solidFill>
                  <a:schemeClr val="bg1"/>
                </a:solidFill>
                <a:latin typeface="Gill Sans MT" panose="020B0502020104020203" pitchFamily="34" charset="0"/>
              </a:rPr>
              <a:t>14</a:t>
            </a:r>
            <a:r>
              <a:rPr lang="en-CA" sz="3200" dirty="0">
                <a:solidFill>
                  <a:schemeClr val="bg1"/>
                </a:solidFill>
                <a:latin typeface="Gill Sans MT" panose="020B0502020104020203" pitchFamily="34" charset="0"/>
              </a:rPr>
              <a:t> </a:t>
            </a:r>
            <a:r>
              <a:rPr lang="en-US" sz="3200" dirty="0">
                <a:solidFill>
                  <a:schemeClr val="bg1"/>
                </a:solidFill>
                <a:latin typeface="Gill Sans MT" panose="020B0502020104020203" pitchFamily="34" charset="0"/>
              </a:rPr>
              <a:t>who is a deposit guaranteeing our inheritance until the redemption of those who are God’s possession—to the praise of his glory. </a:t>
            </a:r>
            <a:endParaRPr lang="en-CA" sz="3600" dirty="0">
              <a:solidFill>
                <a:schemeClr val="bg1"/>
              </a:solidFill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1244060"/>
      </p:ext>
    </p:extLst>
  </p:cSld>
  <p:clrMapOvr>
    <a:masterClrMapping/>
  </p:clrMapOvr>
  <p:transition spd="med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57250"/>
            <a:ext cx="9144000" cy="51435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02654" y="2767280"/>
            <a:ext cx="8538691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500" dirty="0" smtClean="0">
                <a:solidFill>
                  <a:schemeClr val="bg1"/>
                </a:solidFill>
                <a:latin typeface="Gill Sans MT" panose="020B0502020104020203" pitchFamily="34" charset="0"/>
              </a:rPr>
              <a:t>Ephesians 1:1-3 Review</a:t>
            </a:r>
            <a:endParaRPr lang="en-CA" sz="5500" dirty="0">
              <a:solidFill>
                <a:schemeClr val="bg1"/>
              </a:solidFill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0094081"/>
      </p:ext>
    </p:extLst>
  </p:cSld>
  <p:clrMapOvr>
    <a:masterClrMapping/>
  </p:clrMapOvr>
  <p:transition spd="med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57250"/>
            <a:ext cx="9144000" cy="51435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02654" y="2113255"/>
            <a:ext cx="8538691" cy="26314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500" dirty="0" smtClean="0">
                <a:solidFill>
                  <a:schemeClr val="bg1"/>
                </a:solidFill>
                <a:latin typeface="Gill Sans MT" panose="020B0502020104020203" pitchFamily="34" charset="0"/>
              </a:rPr>
              <a:t>Who you are</a:t>
            </a:r>
          </a:p>
          <a:p>
            <a:pPr algn="ctr"/>
            <a:r>
              <a:rPr lang="en-US" sz="5500" dirty="0" smtClean="0">
                <a:solidFill>
                  <a:schemeClr val="bg1"/>
                </a:solidFill>
                <a:latin typeface="Gill Sans MT" panose="020B0502020104020203" pitchFamily="34" charset="0"/>
              </a:rPr>
              <a:t>Where you are</a:t>
            </a:r>
          </a:p>
          <a:p>
            <a:pPr algn="ctr"/>
            <a:r>
              <a:rPr lang="en-US" sz="5500" dirty="0" smtClean="0">
                <a:solidFill>
                  <a:schemeClr val="bg1"/>
                </a:solidFill>
                <a:latin typeface="Gill Sans MT" panose="020B0502020104020203" pitchFamily="34" charset="0"/>
              </a:rPr>
              <a:t>What you have</a:t>
            </a:r>
            <a:endParaRPr lang="en-CA" sz="5500" dirty="0">
              <a:solidFill>
                <a:schemeClr val="bg1"/>
              </a:solidFill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5112988"/>
      </p:ext>
    </p:extLst>
  </p:cSld>
  <p:clrMapOvr>
    <a:masterClrMapping/>
  </p:clrMapOvr>
  <p:transition spd="med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57250"/>
            <a:ext cx="9144000" cy="51435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02654" y="1266869"/>
            <a:ext cx="8538691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indent="-914400">
              <a:buFont typeface="+mj-lt"/>
              <a:buAutoNum type="arabicPeriod"/>
            </a:pPr>
            <a:r>
              <a:rPr lang="en-US" sz="5500" dirty="0" smtClean="0">
                <a:solidFill>
                  <a:schemeClr val="bg1"/>
                </a:solidFill>
                <a:latin typeface="Gill Sans MT" panose="020B0502020104020203" pitchFamily="34" charset="0"/>
              </a:rPr>
              <a:t>Every Christian is a </a:t>
            </a:r>
            <a:r>
              <a:rPr lang="en-US" sz="5500" dirty="0" smtClean="0">
                <a:solidFill>
                  <a:schemeClr val="bg1"/>
                </a:solidFill>
                <a:latin typeface="Gill Sans MT" panose="020B0502020104020203" pitchFamily="34" charset="0"/>
              </a:rPr>
              <a:t>saint</a:t>
            </a:r>
          </a:p>
        </p:txBody>
      </p:sp>
    </p:spTree>
    <p:extLst>
      <p:ext uri="{BB962C8B-B14F-4D97-AF65-F5344CB8AC3E}">
        <p14:creationId xmlns:p14="http://schemas.microsoft.com/office/powerpoint/2010/main" val="3550779271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952</TotalTime>
  <Words>990</Words>
  <Application>Microsoft Office PowerPoint</Application>
  <PresentationFormat>On-screen Show (4:3)</PresentationFormat>
  <Paragraphs>41</Paragraphs>
  <Slides>30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6" baseType="lpstr">
      <vt:lpstr>ADAM.CG PRO</vt:lpstr>
      <vt:lpstr>Arial</vt:lpstr>
      <vt:lpstr>Calibri</vt:lpstr>
      <vt:lpstr>Calibri Light</vt:lpstr>
      <vt:lpstr>Gill Sans MT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Jeff Strong</dc:creator>
  <cp:lastModifiedBy>Jeff Strong</cp:lastModifiedBy>
  <cp:revision>27</cp:revision>
  <dcterms:created xsi:type="dcterms:W3CDTF">2018-06-23T17:02:27Z</dcterms:created>
  <dcterms:modified xsi:type="dcterms:W3CDTF">2018-07-08T03:50:20Z</dcterms:modified>
</cp:coreProperties>
</file>