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8" r:id="rId3"/>
    <p:sldId id="359" r:id="rId4"/>
    <p:sldId id="360" r:id="rId5"/>
    <p:sldId id="361" r:id="rId6"/>
    <p:sldId id="351" r:id="rId7"/>
    <p:sldId id="345" r:id="rId8"/>
    <p:sldId id="350" r:id="rId9"/>
    <p:sldId id="352" r:id="rId10"/>
    <p:sldId id="353" r:id="rId11"/>
    <p:sldId id="354" r:id="rId12"/>
    <p:sldId id="356" r:id="rId13"/>
    <p:sldId id="357" r:id="rId14"/>
    <p:sldId id="355" r:id="rId15"/>
    <p:sldId id="33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20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42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72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25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52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04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04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5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99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12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75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3492-D7E4-4E55-83EA-613178DCE94C}" type="datetimeFigureOut">
              <a:rPr lang="en-CA" smtClean="0"/>
              <a:t>2017-03-18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EB724-4C9F-4A02-8A0F-269F8528D7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55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2447487"/>
            <a:ext cx="79839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“What’s the Big Deal?”</a:t>
            </a:r>
            <a:endParaRPr lang="en-CA" sz="4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2256418"/>
            <a:ext cx="7983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dirty="0" smtClean="0">
                <a:solidFill>
                  <a:schemeClr val="bg1"/>
                </a:solidFill>
              </a:rPr>
              <a:t>1. Christianity rises or falls depending </a:t>
            </a:r>
            <a:r>
              <a:rPr lang="en-US" sz="5000" dirty="0">
                <a:solidFill>
                  <a:schemeClr val="bg1"/>
                </a:solidFill>
              </a:rPr>
              <a:t>on Jesus’ </a:t>
            </a:r>
            <a:r>
              <a:rPr lang="en-US" sz="5000" dirty="0" smtClean="0">
                <a:solidFill>
                  <a:schemeClr val="bg1"/>
                </a:solidFill>
              </a:rPr>
              <a:t>identity  </a:t>
            </a:r>
            <a:endParaRPr lang="en-CA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1951618"/>
            <a:ext cx="79839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Gospel:</a:t>
            </a:r>
            <a:br>
              <a:rPr lang="en-US" sz="4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45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US" sz="4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Manger + Cross + Crown</a:t>
            </a:r>
            <a:endParaRPr lang="en-CA" sz="4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2256418"/>
            <a:ext cx="79839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7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 Identity confers authority</a:t>
            </a:r>
            <a:endParaRPr lang="en-CA" sz="4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309" y="454914"/>
            <a:ext cx="79839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Mark 8:27–30 (NIV) </a:t>
            </a:r>
            <a:endParaRPr lang="en-C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27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Jesus and his disciples went on to the villages around Caesarea Philippi. On the way he asked them, “Who do people say I am?” </a:t>
            </a:r>
            <a:r>
              <a:rPr lang="en-US" sz="28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28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They replied, “Some say John the Baptist; others say Elijah; and still others, one of the prophets.” </a:t>
            </a:r>
            <a:r>
              <a:rPr lang="en-US" sz="28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29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“But what about you?” he asked. “Who do you say I am?” Peter </a:t>
            </a: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answered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, “You are the Messiah.” </a:t>
            </a:r>
            <a:r>
              <a:rPr lang="en-US" sz="28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30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Jesus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warned them not to tell anyone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about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him. </a:t>
            </a:r>
            <a:endParaRPr lang="en-C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153"/>
            <a:ext cx="9144000" cy="38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309" y="454914"/>
            <a:ext cx="79839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Mark 8:27–30 (NIV) </a:t>
            </a:r>
            <a:endParaRPr lang="en-C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27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Jesus and his disciples went on to the villages around Caesarea Philippi. On the way he asked them, “Who do people say I am?” </a:t>
            </a:r>
            <a:r>
              <a:rPr lang="en-US" sz="28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28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They replied, “Some say John the Baptist; others say Elijah; and still others, one of the prophets.” </a:t>
            </a:r>
            <a:r>
              <a:rPr lang="en-US" sz="28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29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“But what about you?” he asked. “Who do you say I am?” Peter </a:t>
            </a: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answered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, “You are the Messiah.” </a:t>
            </a:r>
            <a:r>
              <a:rPr lang="en-US" sz="28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30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Jesus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warned them not to tell anyone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about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him. </a:t>
            </a:r>
            <a:endParaRPr lang="en-CA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2182" y="1529768"/>
            <a:ext cx="66396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“Who do people say </a:t>
            </a:r>
            <a:endParaRPr lang="en-US" sz="4000" b="1" i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that </a:t>
            </a:r>
            <a:r>
              <a:rPr lang="en-US" sz="4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I am?”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endParaRPr lang="en-CA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Christology: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the study of Jesus Christ—his nature, purpose, etc.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1069067"/>
            <a:ext cx="79839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CA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Both then and now…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  <a:p>
            <a:pPr marL="1428750" lvl="2" indent="-514350">
              <a:buAutoNum type="arabicPeriod"/>
            </a:pPr>
            <a:r>
              <a:rPr lang="en-C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People had an opinion of Jesus.</a:t>
            </a:r>
          </a:p>
          <a:p>
            <a:pPr marL="1428750" lvl="2" indent="-514350">
              <a:buAutoNum type="arabicPeriod"/>
            </a:pPr>
            <a:r>
              <a:rPr lang="en-C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Jesus is regarded as someone important.</a:t>
            </a:r>
          </a:p>
          <a:p>
            <a:pPr marL="1428750" lvl="2" indent="-514350">
              <a:buAutoNum type="arabicPeriod"/>
            </a:pPr>
            <a:r>
              <a:rPr lang="en-C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There are a lot of weird ideas about who Jesus is.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9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809756"/>
            <a:ext cx="79839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Peter answered, “You are the Messiah.”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christos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“anointed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one”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“Christ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”/”Messiah”. This term was used in Old Testament times of kings, priests and prophets which were chosen and empowered by God for a particular task.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202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Strong</dc:creator>
  <cp:lastModifiedBy>Jeff Strong</cp:lastModifiedBy>
  <cp:revision>51</cp:revision>
  <dcterms:created xsi:type="dcterms:W3CDTF">2015-09-27T03:54:11Z</dcterms:created>
  <dcterms:modified xsi:type="dcterms:W3CDTF">2017-03-19T01:27:07Z</dcterms:modified>
</cp:coreProperties>
</file>