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46" r:id="rId2"/>
    <p:sldId id="628" r:id="rId3"/>
    <p:sldId id="629" r:id="rId4"/>
    <p:sldId id="630" r:id="rId5"/>
    <p:sldId id="631" r:id="rId6"/>
    <p:sldId id="632" r:id="rId7"/>
    <p:sldId id="620" r:id="rId8"/>
    <p:sldId id="621" r:id="rId9"/>
    <p:sldId id="613" r:id="rId10"/>
    <p:sldId id="614" r:id="rId11"/>
    <p:sldId id="615" r:id="rId12"/>
    <p:sldId id="622" r:id="rId13"/>
    <p:sldId id="625" r:id="rId14"/>
    <p:sldId id="617" r:id="rId15"/>
    <p:sldId id="624" r:id="rId16"/>
    <p:sldId id="618" r:id="rId17"/>
    <p:sldId id="626" r:id="rId18"/>
    <p:sldId id="62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0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3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2019-03-09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2607099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2019-03-09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086117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2019-03-09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806520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2019-03-09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5215741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2019-03-09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551176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2019-03-09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5852469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2019-03-09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127676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2019-03-09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714655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2019-03-09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160688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2019-03-09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732246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2019-03-09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288677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02D71-1AAB-4562-B3B0-2D92619E22A8}" type="datetimeFigureOut">
              <a:rPr lang="en-CA" smtClean="0"/>
              <a:t>2019-03-09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295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3245476"/>
            <a:ext cx="9144000" cy="270843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CA" sz="8500" dirty="0" smtClean="0">
                <a:latin typeface="ADAM.CG PRO" pitchFamily="50" charset="0"/>
              </a:rPr>
              <a:t>Ephesians</a:t>
            </a:r>
            <a:endParaRPr lang="en-CA" sz="1300" dirty="0" smtClean="0">
              <a:latin typeface="ADAM.CG PRO" pitchFamily="50" charset="0"/>
            </a:endParaRPr>
          </a:p>
          <a:p>
            <a:endParaRPr lang="en-CA" sz="8500" dirty="0">
              <a:latin typeface="ADAM.CG PRO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07594" y="4906851"/>
            <a:ext cx="914399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500" dirty="0" smtClean="0">
                <a:solidFill>
                  <a:srgbClr val="C00000"/>
                </a:solidFill>
                <a:latin typeface="Ink Free" panose="03080402000500000000" pitchFamily="66" charset="0"/>
              </a:rPr>
              <a:t>Spirit-filled Marriages</a:t>
            </a:r>
            <a:endParaRPr lang="en-CA" sz="4500" dirty="0">
              <a:solidFill>
                <a:srgbClr val="C00000"/>
              </a:solidFill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083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613745"/>
            <a:ext cx="9144000" cy="563231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through his wife, and the unbelieving wife has been sanctified through her believing husband. Otherwise your children would be unclean, but as it is, they are holy. 15 But </a:t>
            </a:r>
            <a:r>
              <a:rPr lang="en-US" sz="3600" dirty="0"/>
              <a:t>if the unbeliever leaves, let it be so. The brother or the sister is not bound in such circumstances</a:t>
            </a:r>
            <a:r>
              <a:rPr lang="en-US" sz="3600" dirty="0" smtClean="0"/>
              <a:t>; God </a:t>
            </a:r>
            <a:r>
              <a:rPr lang="en-US" sz="3600" dirty="0"/>
              <a:t>has called us to live in peace. </a:t>
            </a:r>
            <a:r>
              <a:rPr lang="en-US" sz="3600" dirty="0" smtClean="0"/>
              <a:t>16 How do you know, wife, whether you will save your husband? Or, how do you know, husband, whether you will save your wife? 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41111900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3580327"/>
            <a:ext cx="91440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Gill Sans MT" panose="020B0502020104020203" pitchFamily="34" charset="0"/>
              </a:rPr>
              <a:t>1</a:t>
            </a:r>
            <a:r>
              <a:rPr lang="en-US" sz="3600" b="1" dirty="0">
                <a:latin typeface="Gill Sans MT" panose="020B0502020104020203" pitchFamily="34" charset="0"/>
              </a:rPr>
              <a:t>. Don’t </a:t>
            </a:r>
            <a:r>
              <a:rPr lang="en-US" sz="3600" b="1" dirty="0" smtClean="0">
                <a:latin typeface="Gill Sans MT" panose="020B0502020104020203" pitchFamily="34" charset="0"/>
              </a:rPr>
              <a:t>leave </a:t>
            </a:r>
            <a:r>
              <a:rPr lang="en-US" sz="3600" b="1" dirty="0">
                <a:latin typeface="Gill Sans MT" panose="020B0502020104020203" pitchFamily="34" charset="0"/>
              </a:rPr>
              <a:t>(v. 12-14</a:t>
            </a:r>
            <a:r>
              <a:rPr lang="en-US" sz="3600" b="1" dirty="0" smtClean="0">
                <a:latin typeface="Gill Sans MT" panose="020B0502020104020203" pitchFamily="34" charset="0"/>
              </a:rPr>
              <a:t>)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8369076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2159416"/>
            <a:ext cx="9144000" cy="286232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14 </a:t>
            </a:r>
            <a:r>
              <a:rPr lang="en-US" sz="3600" dirty="0"/>
              <a:t>For the unbelieving husband has been </a:t>
            </a:r>
            <a:r>
              <a:rPr lang="en-US" sz="3600" dirty="0" smtClean="0"/>
              <a:t>sanctified </a:t>
            </a:r>
            <a:r>
              <a:rPr lang="en-US" sz="3600" dirty="0"/>
              <a:t>through his wife, and the unbelieving wife has been sanctified through her believing husband. Otherwise your children would be unclean, but as it is, they are holy. 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18923294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613745"/>
            <a:ext cx="9144000" cy="563231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through his wife, and the unbelieving wife has been sanctified through her believing husband. Otherwise your children would be unclean, but as it is, they are holy. 15 </a:t>
            </a:r>
            <a:r>
              <a:rPr lang="en-US" sz="3600" dirty="0"/>
              <a:t>. </a:t>
            </a:r>
            <a:r>
              <a:rPr lang="en-CA" sz="3600" baseline="30000" dirty="0"/>
              <a:t>15</a:t>
            </a:r>
            <a:r>
              <a:rPr lang="en-CA" sz="3600" dirty="0"/>
              <a:t> </a:t>
            </a:r>
            <a:r>
              <a:rPr lang="en-US" sz="3600" dirty="0"/>
              <a:t>But if the unbeliever leaves, let it be so. The brother or the sister is not bound in such circumstances</a:t>
            </a:r>
            <a:r>
              <a:rPr lang="en-US" sz="3600" dirty="0" smtClean="0"/>
              <a:t>; </a:t>
            </a:r>
            <a:r>
              <a:rPr lang="en-US" sz="3600" dirty="0" smtClean="0">
                <a:solidFill>
                  <a:srgbClr val="0070C0"/>
                </a:solidFill>
              </a:rPr>
              <a:t>God </a:t>
            </a:r>
            <a:r>
              <a:rPr lang="en-US" sz="3600" dirty="0">
                <a:solidFill>
                  <a:srgbClr val="0070C0"/>
                </a:solidFill>
              </a:rPr>
              <a:t>has called us to live in peace.</a:t>
            </a:r>
            <a:r>
              <a:rPr lang="en-US" sz="3600" dirty="0"/>
              <a:t> </a:t>
            </a:r>
            <a:r>
              <a:rPr lang="en-US" sz="3600" dirty="0" smtClean="0"/>
              <a:t>16 How do you know, wife, whether you will save your husband? Or, how do you know, husband, whether you will save your wife? 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0542130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3580327"/>
            <a:ext cx="9144000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Gill Sans MT" panose="020B0502020104020203" pitchFamily="34" charset="0"/>
              </a:rPr>
              <a:t>2. Seek </a:t>
            </a:r>
            <a:r>
              <a:rPr lang="en-US" sz="3600" b="1" dirty="0" smtClean="0">
                <a:latin typeface="Gill Sans MT" panose="020B0502020104020203" pitchFamily="34" charset="0"/>
              </a:rPr>
              <a:t>the peace and prosperity </a:t>
            </a:r>
          </a:p>
          <a:p>
            <a:pPr algn="ctr"/>
            <a:r>
              <a:rPr lang="en-US" sz="3600" b="1" dirty="0" smtClean="0">
                <a:latin typeface="Gill Sans MT" panose="020B0502020104020203" pitchFamily="34" charset="0"/>
              </a:rPr>
              <a:t>of </a:t>
            </a:r>
            <a:r>
              <a:rPr lang="en-US" sz="3600" b="1" dirty="0">
                <a:latin typeface="Gill Sans MT" panose="020B0502020104020203" pitchFamily="34" charset="0"/>
              </a:rPr>
              <a:t>your marriage (v. 15)</a:t>
            </a:r>
            <a:endParaRPr lang="en-CA" sz="36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074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3271234"/>
            <a:ext cx="9144000" cy="203132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4200" dirty="0">
                <a:latin typeface="Ink Free" panose="03080402000500000000" pitchFamily="66" charset="0"/>
              </a:rPr>
              <a:t>Your </a:t>
            </a:r>
            <a:r>
              <a:rPr lang="en-CA" sz="4200" dirty="0" smtClean="0">
                <a:latin typeface="Ink Free" panose="03080402000500000000" pitchFamily="66" charset="0"/>
              </a:rPr>
              <a:t>purpose in a spiritually-mixed marriage is to attract your spouse </a:t>
            </a:r>
            <a:r>
              <a:rPr lang="en-CA" sz="4200" dirty="0">
                <a:latin typeface="Ink Free" panose="03080402000500000000" pitchFamily="66" charset="0"/>
              </a:rPr>
              <a:t>to a relationship with the </a:t>
            </a:r>
            <a:r>
              <a:rPr lang="en-CA" sz="4200" dirty="0" smtClean="0">
                <a:latin typeface="Ink Free" panose="03080402000500000000" pitchFamily="66" charset="0"/>
              </a:rPr>
              <a:t>Lord.</a:t>
            </a:r>
            <a:endParaRPr lang="en-CA" sz="4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8958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3773510"/>
            <a:ext cx="91440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Gill Sans MT" panose="020B0502020104020203" pitchFamily="34" charset="0"/>
              </a:rPr>
              <a:t>3</a:t>
            </a:r>
            <a:r>
              <a:rPr lang="en-US" sz="3600" b="1" dirty="0">
                <a:latin typeface="Gill Sans MT" panose="020B0502020104020203" pitchFamily="34" charset="0"/>
              </a:rPr>
              <a:t>. Follow </a:t>
            </a:r>
            <a:r>
              <a:rPr lang="en-US" sz="3600" b="1" dirty="0" smtClean="0">
                <a:latin typeface="Gill Sans MT" panose="020B0502020104020203" pitchFamily="34" charset="0"/>
              </a:rPr>
              <a:t>Jesus and Shine! </a:t>
            </a:r>
            <a:r>
              <a:rPr lang="en-US" sz="3600" b="1" dirty="0">
                <a:latin typeface="Gill Sans MT" panose="020B0502020104020203" pitchFamily="34" charset="0"/>
              </a:rPr>
              <a:t>(v. 15-16</a:t>
            </a:r>
            <a:r>
              <a:rPr lang="en-US" sz="3600" b="1" dirty="0" smtClean="0">
                <a:latin typeface="Gill Sans MT" panose="020B0502020104020203" pitchFamily="34" charset="0"/>
              </a:rPr>
              <a:t>)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40102731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ilhouette of trees and mountain under blue sky at nightti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7911"/>
            <a:ext cx="9144000" cy="608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7465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ilhouette of trees and mountain under blue sky at nightti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7911"/>
            <a:ext cx="9144000" cy="608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1998740"/>
            <a:ext cx="9144000" cy="286232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CA" sz="4500" dirty="0" smtClean="0">
                <a:latin typeface="Gill Sans MT" panose="020B0502020104020203" pitchFamily="34" charset="0"/>
              </a:rPr>
              <a:t>Don’t leave.</a:t>
            </a:r>
          </a:p>
          <a:p>
            <a:pPr marL="742950" indent="-742950">
              <a:buAutoNum type="arabicPeriod"/>
            </a:pPr>
            <a:r>
              <a:rPr lang="en-CA" sz="4500" dirty="0" smtClean="0">
                <a:latin typeface="Gill Sans MT" panose="020B0502020104020203" pitchFamily="34" charset="0"/>
              </a:rPr>
              <a:t>Seek the peace and prosperity of your marriage.</a:t>
            </a:r>
          </a:p>
          <a:p>
            <a:pPr marL="742950" indent="-742950">
              <a:buAutoNum type="arabicPeriod"/>
            </a:pPr>
            <a:r>
              <a:rPr lang="en-CA" sz="4500" dirty="0" smtClean="0">
                <a:latin typeface="Gill Sans MT" panose="020B0502020104020203" pitchFamily="34" charset="0"/>
              </a:rPr>
              <a:t>Follow Jesus and Shine!</a:t>
            </a:r>
            <a:endParaRPr lang="en-CA" sz="45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2581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175437"/>
            <a:ext cx="9144000" cy="450892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Ephesians </a:t>
            </a:r>
            <a:r>
              <a:rPr lang="en-US" sz="3600" dirty="0" smtClean="0"/>
              <a:t>5:21-33 </a:t>
            </a:r>
            <a:endParaRPr lang="en-CA" sz="3600" dirty="0"/>
          </a:p>
          <a:p>
            <a:r>
              <a:rPr lang="en-CA" sz="3600" baseline="30000" dirty="0"/>
              <a:t>21</a:t>
            </a:r>
            <a:r>
              <a:rPr lang="en-CA" sz="3600" dirty="0"/>
              <a:t> </a:t>
            </a:r>
            <a:r>
              <a:rPr lang="en-US" sz="3600" dirty="0"/>
              <a:t>Submit to one another out of reverence for Christ. </a:t>
            </a:r>
            <a:r>
              <a:rPr lang="en-CA" sz="3600" baseline="30000" dirty="0"/>
              <a:t>22</a:t>
            </a:r>
            <a:r>
              <a:rPr lang="en-CA" sz="3600" dirty="0"/>
              <a:t> </a:t>
            </a:r>
            <a:r>
              <a:rPr lang="en-US" sz="3600" dirty="0"/>
              <a:t>Wives, submit to your husbands as to the Lord. </a:t>
            </a:r>
            <a:r>
              <a:rPr lang="en-CA" sz="3600" baseline="30000" dirty="0"/>
              <a:t>23</a:t>
            </a:r>
            <a:r>
              <a:rPr lang="en-CA" sz="3600" dirty="0"/>
              <a:t> </a:t>
            </a:r>
            <a:r>
              <a:rPr lang="en-US" sz="3600" dirty="0"/>
              <a:t>For the husband is the head of the wife as Christ is the head of the church, his body, of which he is the Savior. </a:t>
            </a:r>
            <a:r>
              <a:rPr lang="en-CA" sz="3600" baseline="30000" dirty="0"/>
              <a:t>24</a:t>
            </a:r>
            <a:r>
              <a:rPr lang="en-CA" sz="3600" dirty="0"/>
              <a:t> </a:t>
            </a:r>
            <a:r>
              <a:rPr lang="en-US" sz="3600" dirty="0"/>
              <a:t>Now as the church submits to Christ, so also wives should submit to their husbands in everything.</a:t>
            </a:r>
            <a:endParaRPr lang="en-CA" sz="3600" dirty="0">
              <a:latin typeface="ADAM.CG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585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999659"/>
            <a:ext cx="9144000" cy="507831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CA" sz="3600" baseline="30000" dirty="0" smtClean="0"/>
              <a:t>25</a:t>
            </a:r>
            <a:r>
              <a:rPr lang="en-CA" sz="3600" dirty="0" smtClean="0"/>
              <a:t> </a:t>
            </a:r>
            <a:r>
              <a:rPr lang="en-US" sz="3600" dirty="0"/>
              <a:t>Husbands, love your wives, just as Christ loved the church and gave himself up for </a:t>
            </a:r>
            <a:r>
              <a:rPr lang="en-US" sz="3600" dirty="0" smtClean="0"/>
              <a:t>her </a:t>
            </a:r>
            <a:r>
              <a:rPr lang="en-CA" sz="3600" baseline="30000" dirty="0" smtClean="0"/>
              <a:t>26</a:t>
            </a:r>
            <a:r>
              <a:rPr lang="en-CA" sz="3600" dirty="0" smtClean="0"/>
              <a:t> </a:t>
            </a:r>
            <a:r>
              <a:rPr lang="en-US" sz="3600" dirty="0" smtClean="0"/>
              <a:t>to make her holy, </a:t>
            </a:r>
            <a:r>
              <a:rPr lang="en-US" sz="3600" dirty="0"/>
              <a:t>cleansing her by the washing with water through the word, </a:t>
            </a:r>
            <a:r>
              <a:rPr lang="en-CA" sz="3600" baseline="30000" dirty="0"/>
              <a:t>27</a:t>
            </a:r>
            <a:r>
              <a:rPr lang="en-CA" sz="3600" dirty="0"/>
              <a:t> </a:t>
            </a:r>
            <a:r>
              <a:rPr lang="en-US" sz="3600" dirty="0"/>
              <a:t>and to present her to himself as a radiant church, without stain or wrinkle or any other blemish, but holy and blameless. </a:t>
            </a:r>
            <a:r>
              <a:rPr lang="en-CA" sz="3600" baseline="30000" dirty="0"/>
              <a:t>28</a:t>
            </a:r>
            <a:r>
              <a:rPr lang="en-CA" sz="3600" dirty="0"/>
              <a:t> </a:t>
            </a:r>
            <a:r>
              <a:rPr lang="en-US" sz="3600" dirty="0"/>
              <a:t>In this same way, husbands ought to love their wives as their own bodies. He who loves his wife loves himself. </a:t>
            </a:r>
            <a:endParaRPr lang="en-CA" sz="3600" dirty="0">
              <a:latin typeface="ADAM.CG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8835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352282"/>
            <a:ext cx="9144000" cy="39703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CA" sz="3600" baseline="30000" dirty="0"/>
              <a:t>29</a:t>
            </a:r>
            <a:r>
              <a:rPr lang="en-CA" sz="3600" dirty="0"/>
              <a:t> </a:t>
            </a:r>
            <a:r>
              <a:rPr lang="en-US" sz="3600" dirty="0"/>
              <a:t>After all, no one ever hated his own body, but he feeds and cares for it, just as Christ does the church— </a:t>
            </a:r>
            <a:r>
              <a:rPr lang="en-CA" sz="3600" baseline="30000" dirty="0"/>
              <a:t>30</a:t>
            </a:r>
            <a:r>
              <a:rPr lang="en-CA" sz="3600" dirty="0"/>
              <a:t> </a:t>
            </a:r>
            <a:r>
              <a:rPr lang="en-US" sz="3600" dirty="0"/>
              <a:t>for we are members of his body. </a:t>
            </a:r>
            <a:r>
              <a:rPr lang="en-CA" sz="3600" baseline="30000" dirty="0"/>
              <a:t>31</a:t>
            </a:r>
            <a:r>
              <a:rPr lang="en-CA" sz="3600" dirty="0"/>
              <a:t> </a:t>
            </a:r>
            <a:r>
              <a:rPr lang="en-US" sz="3600" dirty="0"/>
              <a:t>“For this reason a man will leave his father and mother and be united to his wife, and the two will become one flesh.” </a:t>
            </a:r>
            <a:r>
              <a:rPr lang="en-CA" sz="3600" baseline="30000" dirty="0"/>
              <a:t>32</a:t>
            </a:r>
            <a:r>
              <a:rPr lang="en-CA" sz="3600" dirty="0"/>
              <a:t> </a:t>
            </a:r>
            <a:r>
              <a:rPr lang="en-US" sz="3600" dirty="0"/>
              <a:t>This is a profound mystery—but I am talking about Christ and </a:t>
            </a:r>
            <a:r>
              <a:rPr lang="en-US" sz="3600" dirty="0" smtClean="0"/>
              <a:t>the</a:t>
            </a:r>
            <a:endParaRPr lang="en-CA" sz="3500" dirty="0">
              <a:latin typeface="ADAM.CG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7301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352282"/>
            <a:ext cx="9144000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the church. </a:t>
            </a:r>
            <a:r>
              <a:rPr lang="en-CA" sz="3600" baseline="30000" dirty="0"/>
              <a:t>33</a:t>
            </a:r>
            <a:r>
              <a:rPr lang="en-CA" sz="3600" dirty="0"/>
              <a:t> </a:t>
            </a:r>
            <a:r>
              <a:rPr lang="en-US" sz="3600" dirty="0"/>
              <a:t>However, each one of you also must love his wife as he loves himself, and the wife must respect her husband. </a:t>
            </a:r>
            <a:endParaRPr lang="en-CA" sz="3500" dirty="0">
              <a:latin typeface="ADAM.CG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556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3245476"/>
            <a:ext cx="9144000" cy="270843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CA" sz="8500" dirty="0" smtClean="0">
                <a:latin typeface="ADAM.CG PRO" pitchFamily="50" charset="0"/>
              </a:rPr>
              <a:t>Ephesians</a:t>
            </a:r>
            <a:endParaRPr lang="en-CA" sz="1300" dirty="0" smtClean="0">
              <a:latin typeface="ADAM.CG PRO" pitchFamily="50" charset="0"/>
            </a:endParaRPr>
          </a:p>
          <a:p>
            <a:endParaRPr lang="en-CA" sz="8500" dirty="0">
              <a:latin typeface="ADAM.CG PRO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36383" y="4661248"/>
            <a:ext cx="91439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900" dirty="0" smtClean="0">
                <a:solidFill>
                  <a:srgbClr val="C00000"/>
                </a:solidFill>
                <a:latin typeface="Ink Free" panose="03080402000500000000" pitchFamily="66" charset="0"/>
              </a:rPr>
              <a:t>How to thrive in </a:t>
            </a:r>
          </a:p>
          <a:p>
            <a:r>
              <a:rPr lang="en-CA" sz="3900" dirty="0" smtClean="0">
                <a:solidFill>
                  <a:srgbClr val="C00000"/>
                </a:solidFill>
                <a:latin typeface="Ink Free" panose="03080402000500000000" pitchFamily="66" charset="0"/>
              </a:rPr>
              <a:t>spiritually-mixed marriages</a:t>
            </a:r>
            <a:endParaRPr lang="en-CA" sz="3900" dirty="0">
              <a:solidFill>
                <a:srgbClr val="C00000"/>
              </a:solidFill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3238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598630"/>
            <a:ext cx="9144000" cy="36625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CA" sz="3600" dirty="0">
                <a:latin typeface="Ink Free" panose="03080402000500000000" pitchFamily="66" charset="0"/>
              </a:rPr>
              <a:t>A “spiritually mixed marriage” can take three </a:t>
            </a:r>
            <a:r>
              <a:rPr lang="en-CA" sz="3600" dirty="0" smtClean="0">
                <a:latin typeface="Ink Free" panose="03080402000500000000" pitchFamily="66" charset="0"/>
              </a:rPr>
              <a:t>forms: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3200" dirty="0" smtClean="0">
                <a:latin typeface="Ink Free" panose="03080402000500000000" pitchFamily="66" charset="0"/>
              </a:rPr>
              <a:t>A Christian </a:t>
            </a:r>
            <a:r>
              <a:rPr lang="en-CA" sz="3200" dirty="0">
                <a:latin typeface="Ink Free" panose="03080402000500000000" pitchFamily="66" charset="0"/>
              </a:rPr>
              <a:t>is married to an </a:t>
            </a:r>
            <a:r>
              <a:rPr lang="en-CA" sz="3200" dirty="0" smtClean="0">
                <a:latin typeface="Ink Free" panose="03080402000500000000" pitchFamily="66" charset="0"/>
              </a:rPr>
              <a:t>unbeliever.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3200" dirty="0" smtClean="0">
                <a:latin typeface="Ink Free" panose="03080402000500000000" pitchFamily="66" charset="0"/>
              </a:rPr>
              <a:t>A </a:t>
            </a:r>
            <a:r>
              <a:rPr lang="en-CA" sz="3200" dirty="0">
                <a:latin typeface="Ink Free" panose="03080402000500000000" pitchFamily="66" charset="0"/>
              </a:rPr>
              <a:t>Christian is married to a spouse who has abandoned their faith in significant </a:t>
            </a:r>
            <a:r>
              <a:rPr lang="en-CA" sz="3200" dirty="0" smtClean="0">
                <a:latin typeface="Ink Free" panose="03080402000500000000" pitchFamily="66" charset="0"/>
              </a:rPr>
              <a:t>ways.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3200" dirty="0" smtClean="0">
                <a:latin typeface="Ink Free" panose="03080402000500000000" pitchFamily="66" charset="0"/>
              </a:rPr>
              <a:t>Two married Christians who are on totally different pages regarding their faith. </a:t>
            </a:r>
            <a:endParaRPr lang="en-CA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4862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2230560"/>
            <a:ext cx="9144000" cy="286232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CA" sz="4500" dirty="0" smtClean="0">
                <a:latin typeface="Ink Free" panose="03080402000500000000" pitchFamily="66" charset="0"/>
              </a:rPr>
              <a:t>Don’t leave.</a:t>
            </a:r>
          </a:p>
          <a:p>
            <a:pPr marL="742950" indent="-742950">
              <a:buAutoNum type="arabicPeriod"/>
            </a:pPr>
            <a:r>
              <a:rPr lang="en-CA" sz="4500" dirty="0" smtClean="0">
                <a:latin typeface="Ink Free" panose="03080402000500000000" pitchFamily="66" charset="0"/>
              </a:rPr>
              <a:t>Seek the peace and prosperity of your marriage.</a:t>
            </a:r>
          </a:p>
          <a:p>
            <a:pPr marL="742950" indent="-742950">
              <a:buAutoNum type="arabicPeriod"/>
            </a:pPr>
            <a:r>
              <a:rPr lang="en-CA" sz="4500" dirty="0" smtClean="0">
                <a:latin typeface="Ink Free" panose="03080402000500000000" pitchFamily="66" charset="0"/>
              </a:rPr>
              <a:t>Follow Jesus and Shine!</a:t>
            </a:r>
            <a:endParaRPr lang="en-CA" sz="45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5610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graphy of people holding their shou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349"/>
            <a:ext cx="9144000" cy="65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167743"/>
            <a:ext cx="9144000" cy="452431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1 Corinthians 7:12–16 </a:t>
            </a:r>
            <a:endParaRPr lang="en-CA" sz="3600" dirty="0"/>
          </a:p>
          <a:p>
            <a:r>
              <a:rPr lang="en-US" sz="3600" dirty="0"/>
              <a:t>12 To the rest I say this (I, not the Lord): If any brother has a wife who is not a believer and she is willing to live with him, he must not divorce her. 13 And if a woman has a husband who is not a believer and he is willing to live with her, she must not divorce him. 14 For the unbelieving husband has been </a:t>
            </a:r>
            <a:r>
              <a:rPr lang="en-US" sz="3600" dirty="0" smtClean="0"/>
              <a:t>sanctified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3560087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12750</TotalTime>
  <Words>725</Words>
  <Application>Microsoft Office PowerPoint</Application>
  <PresentationFormat>On-screen Show (4:3)</PresentationFormat>
  <Paragraphs>30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ADAM.CG PRO</vt:lpstr>
      <vt:lpstr>Arial</vt:lpstr>
      <vt:lpstr>Calibri</vt:lpstr>
      <vt:lpstr>Calibri Light</vt:lpstr>
      <vt:lpstr>Gill Sans MT</vt:lpstr>
      <vt:lpstr>Ink Free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Strong</dc:creator>
  <cp:lastModifiedBy>Jeff Strong</cp:lastModifiedBy>
  <cp:revision>221</cp:revision>
  <dcterms:created xsi:type="dcterms:W3CDTF">2018-06-23T17:02:27Z</dcterms:created>
  <dcterms:modified xsi:type="dcterms:W3CDTF">2019-03-09T22:55:57Z</dcterms:modified>
</cp:coreProperties>
</file>