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9" r:id="rId3"/>
    <p:sldId id="406" r:id="rId4"/>
    <p:sldId id="407" r:id="rId5"/>
    <p:sldId id="408" r:id="rId6"/>
    <p:sldId id="399" r:id="rId7"/>
    <p:sldId id="378" r:id="rId8"/>
    <p:sldId id="409" r:id="rId9"/>
    <p:sldId id="401" r:id="rId10"/>
    <p:sldId id="412" r:id="rId11"/>
    <p:sldId id="410" r:id="rId12"/>
    <p:sldId id="413" r:id="rId13"/>
    <p:sldId id="414" r:id="rId14"/>
    <p:sldId id="398" r:id="rId15"/>
    <p:sldId id="404" r:id="rId16"/>
    <p:sldId id="415" r:id="rId17"/>
    <p:sldId id="405" r:id="rId18"/>
    <p:sldId id="34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l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20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42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72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25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52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04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04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5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99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12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75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3492-D7E4-4E55-83EA-613178DCE94C}" type="datetimeFigureOut">
              <a:rPr lang="en-CA" smtClean="0"/>
              <a:t>2016-10-22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55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975" y="2591524"/>
            <a:ext cx="802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CA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could hardly talk” </a:t>
            </a:r>
            <a:r>
              <a:rPr lang="en-CA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= </a:t>
            </a:r>
            <a:r>
              <a:rPr lang="en-CA" sz="40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mogilalos</a:t>
            </a:r>
            <a:r>
              <a:rPr lang="en-CA" sz="4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CA" sz="4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CA" sz="4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Isaiah 35:1-6)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0" y="340978"/>
            <a:ext cx="89121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31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Then Jesus left the vicinity of </a:t>
            </a:r>
            <a:r>
              <a:rPr lang="en-US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Tyre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and went through Sidon, down to the Sea of Galilee and into the region of the Decapolis. </a:t>
            </a:r>
            <a:r>
              <a:rPr lang="en-US" sz="36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32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There some people brought to him a man who was deaf and could hardly talk, and they begged him to place his hand on the man. </a:t>
            </a:r>
            <a:r>
              <a:rPr lang="en-US" sz="3600" baseline="30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33 </a:t>
            </a:r>
            <a:r>
              <a:rPr lang="en-US" sz="3600" dirty="0">
                <a:solidFill>
                  <a:srgbClr val="FFFF00"/>
                </a:solidFill>
                <a:latin typeface="Century Gothic" panose="020B0502020202020204" pitchFamily="34" charset="0"/>
              </a:rPr>
              <a:t>After he took him aside, away from the crowd, Jesus put his fingers into the man’s ears. Then he spit and touched the man’s tongue. </a:t>
            </a:r>
            <a:endParaRPr lang="en-CA" sz="36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473" y="2086743"/>
            <a:ext cx="7572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v. 33 Jesus took the man aside in order to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personally connect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with him.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6221" y="2253274"/>
            <a:ext cx="75727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v. 33-34  Jesus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condescends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in order to transform this man’s life.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8" y="277478"/>
            <a:ext cx="89121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34 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He looked up to heaven and with a deep sigh said to him, </a:t>
            </a:r>
            <a:r>
              <a:rPr lang="en-US" sz="3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US" sz="3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Ephphatha</a:t>
            </a:r>
            <a:r>
              <a:rPr lang="en-US" sz="3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!”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 (which means, “Be opened!”). </a:t>
            </a:r>
            <a:r>
              <a:rPr lang="en-US" sz="34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 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At this, the man’s ears were opened, his tongue was loosened and he began to speak plainly. </a:t>
            </a:r>
            <a:r>
              <a:rPr lang="en-US" sz="3400" baseline="30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36 </a:t>
            </a:r>
            <a:r>
              <a:rPr lang="en-US" sz="3400" dirty="0">
                <a:solidFill>
                  <a:srgbClr val="FFFF00"/>
                </a:solidFill>
                <a:latin typeface="Century Gothic" panose="020B0502020202020204" pitchFamily="34" charset="0"/>
              </a:rPr>
              <a:t>Jesus commanded them not to tell anyone. But the more he did so, the more they kept talking about it. </a:t>
            </a:r>
            <a:r>
              <a:rPr lang="en-US" sz="34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 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People were overwhelmed with amazement. “He has done everything well,” they said. “He even makes the deaf hear and the mute speak.” </a:t>
            </a:r>
            <a:endParaRPr lang="en-CA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473" y="2033081"/>
            <a:ext cx="7572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v. 36 Jesus doesn’t want people seeking him for his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miracles,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but his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message.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8" y="277478"/>
            <a:ext cx="89121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34 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He looked up to heaven and with a deep sigh said to him, </a:t>
            </a:r>
            <a:r>
              <a:rPr lang="en-US" sz="3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US" sz="3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Ephphatha</a:t>
            </a:r>
            <a:r>
              <a:rPr lang="en-US" sz="3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!”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 (which means, “Be opened!”). </a:t>
            </a:r>
            <a:r>
              <a:rPr lang="en-US" sz="34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 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At this, the man’s ears were opened, his tongue was loosened and he began to speak plainly. </a:t>
            </a:r>
            <a:r>
              <a:rPr lang="en-US" sz="34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36 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Jesus commanded them not to tell anyone. But the more he did so, the more they kept talking about it. </a:t>
            </a:r>
            <a:r>
              <a:rPr lang="en-US" sz="3400" baseline="30000" dirty="0">
                <a:solidFill>
                  <a:srgbClr val="FFFF00"/>
                </a:solidFill>
                <a:latin typeface="Century Gothic" panose="020B0502020202020204" pitchFamily="34" charset="0"/>
              </a:rPr>
              <a:t>37 </a:t>
            </a:r>
            <a:r>
              <a:rPr lang="en-US" sz="3400" dirty="0">
                <a:solidFill>
                  <a:srgbClr val="FFFF00"/>
                </a:solidFill>
                <a:latin typeface="Century Gothic" panose="020B0502020202020204" pitchFamily="34" charset="0"/>
              </a:rPr>
              <a:t>People were overwhelmed with amazement. “He has done everything well,” they said. 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“He even makes the deaf hear and the mute speak.” </a:t>
            </a:r>
            <a:endParaRPr lang="en-CA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0" y="2718881"/>
            <a:ext cx="86427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“He does all things well.”</a:t>
            </a:r>
            <a:endParaRPr lang="en-CA" sz="5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816" y="2662395"/>
            <a:ext cx="84203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Mark </a:t>
            </a:r>
            <a:r>
              <a:rPr lang="en-US" sz="5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7:31-37</a:t>
            </a:r>
            <a:endParaRPr lang="en-CA" sz="5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0" y="340978"/>
            <a:ext cx="89121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31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Then Jesus left the vicinity of </a:t>
            </a:r>
            <a:r>
              <a:rPr lang="en-US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Tyre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and went through Sidon, down to the Sea of Galilee and into the region of the Decapolis. </a:t>
            </a:r>
            <a:r>
              <a:rPr lang="en-US" sz="36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32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There some people brought to him a man who was deaf and could hardly talk, and they begged him to place his hand on the man. </a:t>
            </a:r>
            <a:r>
              <a:rPr lang="en-US" sz="36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33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After he took him aside, away from the crowd, Jesus put his fingers into the man’s ears. Then he spit and touched the man’s tongue. </a:t>
            </a:r>
            <a:endParaRPr lang="en-CA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8" y="277478"/>
            <a:ext cx="89121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34 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He looked up to heaven and with a deep sigh said to him, </a:t>
            </a:r>
            <a:r>
              <a:rPr lang="en-US" sz="3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US" sz="3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Ephphatha</a:t>
            </a:r>
            <a:r>
              <a:rPr lang="en-US" sz="3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!”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 (which means, “Be opened!”). </a:t>
            </a:r>
            <a:r>
              <a:rPr lang="en-US" sz="34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 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At this, the man’s ears were opened, his tongue was loosened and he began to speak plainly. </a:t>
            </a:r>
            <a:r>
              <a:rPr lang="en-US" sz="34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36 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Jesus commanded them not to tell anyone. But the more he did so, the more they kept talking about it. </a:t>
            </a:r>
            <a:r>
              <a:rPr lang="en-US" sz="34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 </a:t>
            </a: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People were overwhelmed with amazement. “He has done everything well,” they said. “He even makes the deaf hear and the mute speak.” </a:t>
            </a:r>
            <a:endParaRPr lang="en-CA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0" y="340978"/>
            <a:ext cx="89121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31 </a:t>
            </a:r>
            <a:r>
              <a:rPr lang="en-US" sz="3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Then Jesus left the vicinity of </a:t>
            </a:r>
            <a:r>
              <a:rPr lang="en-US" sz="36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Tyre</a:t>
            </a:r>
            <a:r>
              <a:rPr lang="en-US" sz="3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and went through Sidon, down to the Sea of Galilee and into the region of the Decapolis. </a:t>
            </a:r>
            <a:r>
              <a:rPr lang="en-US" sz="36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32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There some people brought to him a man who was deaf and could hardly talk, and they begged him to place his hand on the man. </a:t>
            </a:r>
            <a:r>
              <a:rPr lang="en-US" sz="36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33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After he took him aside, away from the crowd, Jesus put his fingers into the man’s ears. Then he spit and touched the man’s tongue. </a:t>
            </a:r>
            <a:endParaRPr lang="en-CA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8"/>
          <a:stretch/>
        </p:blipFill>
        <p:spPr>
          <a:xfrm>
            <a:off x="1867437" y="0"/>
            <a:ext cx="5811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1621" y="1271081"/>
            <a:ext cx="75727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v. 31 Jesus sends his disciples into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non-believing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territory.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Following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Jesus means taking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risks.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0" y="340978"/>
            <a:ext cx="89121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31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Then Jesus left the vicinity of </a:t>
            </a:r>
            <a:r>
              <a:rPr lang="en-US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Tyre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and went through Sidon, down to the Sea of Galilee and into the region of the Decapolis. </a:t>
            </a:r>
            <a:r>
              <a:rPr lang="en-US" sz="3600" baseline="30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32 </a:t>
            </a:r>
            <a:r>
              <a:rPr lang="en-US" sz="3600" dirty="0">
                <a:solidFill>
                  <a:srgbClr val="FFFF00"/>
                </a:solidFill>
                <a:latin typeface="Century Gothic" panose="020B0502020202020204" pitchFamily="34" charset="0"/>
              </a:rPr>
              <a:t>There some people brought to him a man who was deaf and could hardly talk, and they begged him to place his hand on the man. </a:t>
            </a:r>
            <a:r>
              <a:rPr lang="en-US" sz="36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33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After he took him aside, away from the crowd, Jesus put his fingers into the man’s ears. Then he spit and touched the man’s tongue. </a:t>
            </a:r>
            <a:endParaRPr lang="en-CA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0651" y="1702881"/>
            <a:ext cx="74675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v. 32 We tend to only want to help people who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“deserve it.”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Jesus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doesn’t heal, bless, engage, or help people based on this criteria.</a:t>
            </a:r>
            <a:endParaRPr lang="en-CA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</TotalTime>
  <Words>753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Strong</dc:creator>
  <cp:lastModifiedBy>Jeff Strong</cp:lastModifiedBy>
  <cp:revision>72</cp:revision>
  <dcterms:created xsi:type="dcterms:W3CDTF">2015-09-27T03:54:11Z</dcterms:created>
  <dcterms:modified xsi:type="dcterms:W3CDTF">2016-10-23T15:16:43Z</dcterms:modified>
</cp:coreProperties>
</file>