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9" r:id="rId3"/>
    <p:sldId id="350" r:id="rId4"/>
    <p:sldId id="335" r:id="rId5"/>
    <p:sldId id="351" r:id="rId6"/>
    <p:sldId id="352" r:id="rId7"/>
    <p:sldId id="353" r:id="rId8"/>
    <p:sldId id="356" r:id="rId9"/>
    <p:sldId id="355" r:id="rId10"/>
    <p:sldId id="354" r:id="rId11"/>
    <p:sldId id="365" r:id="rId12"/>
    <p:sldId id="349" r:id="rId13"/>
    <p:sldId id="361" r:id="rId14"/>
    <p:sldId id="362" r:id="rId15"/>
    <p:sldId id="363" r:id="rId16"/>
    <p:sldId id="364" r:id="rId17"/>
    <p:sldId id="357" r:id="rId18"/>
    <p:sldId id="358" r:id="rId19"/>
    <p:sldId id="359" r:id="rId20"/>
    <p:sldId id="360" r:id="rId21"/>
    <p:sldId id="341" r:id="rId22"/>
    <p:sldId id="342" r:id="rId23"/>
    <p:sldId id="343" r:id="rId24"/>
    <p:sldId id="344" r:id="rId25"/>
    <p:sldId id="336" r:id="rId26"/>
    <p:sldId id="345" r:id="rId27"/>
    <p:sldId id="346" r:id="rId28"/>
    <p:sldId id="347" r:id="rId29"/>
    <p:sldId id="348" r:id="rId30"/>
    <p:sldId id="34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>
        <p:scale>
          <a:sx n="66" d="100"/>
          <a:sy n="66" d="100"/>
        </p:scale>
        <p:origin x="147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0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42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72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2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52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04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0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5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9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12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7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3492-D7E4-4E55-83EA-613178DCE94C}" type="datetimeFigureOut">
              <a:rPr lang="en-CA" smtClean="0"/>
              <a:t>2016-09-17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B724-4C9F-4A02-8A0F-269F8528D7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55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5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886132"/>
            <a:ext cx="8420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51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Then </a:t>
            </a: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he climbed into the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boat with </a:t>
            </a: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them, and the wind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died.  They were completely amazed,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52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 they had not understood about the loaves; their hearts were hardened. 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2610879"/>
            <a:ext cx="8420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Reflections </a:t>
            </a:r>
            <a:r>
              <a:rPr lang="en-US" sz="3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on the </a:t>
            </a:r>
            <a:r>
              <a:rPr lang="en-US" sz="3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Text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3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1875557"/>
            <a:ext cx="84203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 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1. We </a:t>
            </a:r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need to be </a:t>
            </a:r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rested </a:t>
            </a:r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in order to see Jesus at work in our lives.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 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9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882" y="2381104"/>
            <a:ext cx="84203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2. Peter’s Chutzpah </a:t>
            </a:r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leads to a miraculous experience</a:t>
            </a:r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882" y="2213282"/>
            <a:ext cx="84203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3. When </a:t>
            </a:r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Peter focuses on the </a:t>
            </a:r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storm, </a:t>
            </a:r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he sinks.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 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 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016" y="1684418"/>
            <a:ext cx="8420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4. If </a:t>
            </a:r>
            <a:r>
              <a:rPr lang="en-US" sz="3800" dirty="0">
                <a:solidFill>
                  <a:schemeClr val="bg1"/>
                </a:solidFill>
                <a:latin typeface="Century Gothic" panose="020B0502020202020204" pitchFamily="34" charset="0"/>
              </a:rPr>
              <a:t>you want to walk on water, you’ve got to </a:t>
            </a:r>
            <a:r>
              <a:rPr lang="en-US" sz="3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get out of the boat!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2555276"/>
            <a:ext cx="8420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Getting to the Gospel</a:t>
            </a:r>
            <a:endParaRPr lang="en-CA" sz="3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Reflections </a:t>
            </a:r>
            <a:r>
              <a:rPr lang="en-US" sz="3200" b="1" dirty="0"/>
              <a:t>on the Text: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We need to be _________________ in order to see Jesus at work in our lives.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Peter’s _____________________ leads to a miraculous experience.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When Peter focuses on the ___________________, he sinks.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pPr lvl="0"/>
            <a:r>
              <a:rPr lang="en-US" sz="3200" dirty="0"/>
              <a:t>If you want to walk on water, you’ve got to </a:t>
            </a:r>
            <a:r>
              <a:rPr lang="en-US" sz="3200" dirty="0" smtClean="0"/>
              <a:t>_____________________________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Reflections </a:t>
            </a:r>
            <a:r>
              <a:rPr lang="en-US" sz="3200" b="1" dirty="0"/>
              <a:t>on the Text: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We need to be _________________ in order to see Jesus at work in our lives.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Peter’s _____________________ leads to a miraculous experience.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When Peter focuses on the ___________________, he sinks.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pPr lvl="0"/>
            <a:r>
              <a:rPr lang="en-US" sz="3200" dirty="0"/>
              <a:t>If you want to walk on water, you’ve got to </a:t>
            </a:r>
            <a:r>
              <a:rPr lang="en-US" sz="3200" dirty="0" smtClean="0"/>
              <a:t>_____________________________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Reflections </a:t>
            </a:r>
            <a:r>
              <a:rPr lang="en-US" sz="3200" b="1" dirty="0"/>
              <a:t>on the Text: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We need to be _________________ in order to see Jesus at work in our lives.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Peter’s _____________________ leads to a miraculous experience.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When Peter focuses on the ___________________, he sinks.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pPr lvl="0"/>
            <a:r>
              <a:rPr lang="en-US" sz="3200" dirty="0"/>
              <a:t>If you want to walk on water, you’ve got to </a:t>
            </a:r>
            <a:r>
              <a:rPr lang="en-US" sz="3200" dirty="0" smtClean="0"/>
              <a:t>_____________________________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2662395"/>
            <a:ext cx="84203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Mark </a:t>
            </a:r>
            <a:r>
              <a:rPr lang="en-US" sz="5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6:45-52</a:t>
            </a:r>
            <a:endParaRPr lang="en-CA" sz="5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Reflections </a:t>
            </a:r>
            <a:r>
              <a:rPr lang="en-US" sz="3200" b="1" dirty="0"/>
              <a:t>on the Text: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We need to be _________________ in order to see Jesus at work in our lives.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Peter’s _____________________ leads to a miraculous experience.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algn="ctr"/>
            <a:r>
              <a:rPr lang="en-US" sz="3200" dirty="0"/>
              <a:t> </a:t>
            </a:r>
            <a:endParaRPr lang="en-CA" sz="3200" dirty="0"/>
          </a:p>
          <a:p>
            <a:pPr lvl="0" algn="ctr"/>
            <a:r>
              <a:rPr lang="en-US" sz="3200" dirty="0"/>
              <a:t>When Peter focuses on the ___________________, he sinks.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r>
              <a:rPr lang="en-US" sz="3200" dirty="0"/>
              <a:t> </a:t>
            </a:r>
            <a:endParaRPr lang="en-CA" sz="3200" dirty="0"/>
          </a:p>
          <a:p>
            <a:pPr lvl="0"/>
            <a:r>
              <a:rPr lang="en-US" sz="3200" dirty="0"/>
              <a:t>If you want to walk on water, you’ve got to </a:t>
            </a:r>
            <a:r>
              <a:rPr lang="en-US" sz="3200" dirty="0" smtClean="0"/>
              <a:t>_____________________________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33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But many who saw them leaving recognized them and ran on foot from all the towns and got there ahead of them.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34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When Jesus landed and saw a large crowd, he had compassion on them, because they were like sheep without a shepherd. So he began teaching them many things.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35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By this time it was late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		  the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day, so his disciples came to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     him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. “This is a remote place,” they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	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said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, “and it’s already very late.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36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Send the people away so they can go to the surrounding countryside and villages and buy themselves something to eat.”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37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But he answered, “You give them something to eat.”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They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said to him, “That would take eight months of a man’s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wages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! Are we to go and spend that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much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on bread and give it to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them 		     to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eat?”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38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“How many loaves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do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have?” he asked. “Go and see.” </a:t>
            </a:r>
          </a:p>
          <a:p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When they found out, they said, “Five—and two fish.” </a:t>
            </a:r>
            <a:r>
              <a:rPr lang="en-CA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39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Then Jesus directed them to have all the people sit down in groups on the green grass.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40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So they sat down in groups of hundreds and fifties.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41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Taking the five loaves and the two fish and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looking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up to heaven, he gave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  	    thanks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and broke the loaves. Then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		he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gave them to his disciples </a:t>
            </a:r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set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before the people. He also divided the two fish among them all.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42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They all ate and were satisfied,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and the disciples picked up twelve basketfuls of broken pieces of bread and fish.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of the men who had eaten was five thousand. </a:t>
            </a:r>
          </a:p>
        </p:txBody>
      </p:sp>
    </p:spTree>
    <p:extLst>
      <p:ext uri="{BB962C8B-B14F-4D97-AF65-F5344CB8AC3E}">
        <p14:creationId xmlns:p14="http://schemas.microsoft.com/office/powerpoint/2010/main" val="36783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882" y="2644170"/>
            <a:ext cx="84203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did the miracle unfold?</a:t>
            </a:r>
            <a:endParaRPr lang="en-CA" sz="4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546485"/>
            <a:ext cx="8420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1. From little and less.</a:t>
            </a:r>
            <a:endParaRPr lang="en-CA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546485"/>
            <a:ext cx="8420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2. Through ordinary (human) means.</a:t>
            </a:r>
            <a:endParaRPr lang="en-CA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546485"/>
            <a:ext cx="8420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3. Via a process of obedience.</a:t>
            </a:r>
            <a:endParaRPr lang="en-CA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set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before the people. He also divided the two fish among them all.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42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They all ate and were satisfied,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and the disciples picked up twelve basketfuls of broken pieces of bread and fish. </a:t>
            </a:r>
            <a:r>
              <a:rPr lang="en-CA" sz="32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 </a:t>
            </a:r>
            <a:r>
              <a:rPr lang="en-CA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number of the men who had eaten was five thousand. </a:t>
            </a:r>
          </a:p>
        </p:txBody>
      </p:sp>
    </p:spTree>
    <p:extLst>
      <p:ext uri="{BB962C8B-B14F-4D97-AF65-F5344CB8AC3E}">
        <p14:creationId xmlns:p14="http://schemas.microsoft.com/office/powerpoint/2010/main" val="7665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Mark 6:45–52</a:t>
            </a:r>
            <a:endParaRPr lang="en-CA" sz="3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45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Immediately Jesus made his disciples get into the boat and go on ahead of him to Bethsaida, while he dismissed the crowd.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46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After leaving them, he went up on a mountainside to pray. </a:t>
            </a:r>
            <a:endParaRPr lang="en-CA" sz="3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47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When evening came, the boat was in 	the middle of the lake, and he was 	  	    alone on land.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48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saw the 		 	      disciples straining at the oars, 		               because the wind was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7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against them. About the fourth watch of the night he went out to them, walking on the lake. He was about to pass by them,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49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but when they saw him walking on the lake, they thought he was a ghost. They cried out,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50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because they all saw him and were terrified. Immediately he 	spoke to them and said, “Take 		   	   courage! It is I. Don’t be afraid.”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51 	 	     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Then he climbed into the boat 	 	             with them, and the wind died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886132"/>
            <a:ext cx="8420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They were completely amazed,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52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 they had not understood about the loaves; their hearts were hardened. 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Mark 6:45–52</a:t>
            </a:r>
            <a:endParaRPr lang="en-CA" sz="3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45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Immediately Jesus made his disciples get into the boat and go on ahead of him to Bethsaida, while he dismissed the crowd.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46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After leaving them, he went up on a mountainside to pray. </a:t>
            </a:r>
            <a:endParaRPr lang="en-CA" sz="32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47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When evening came, the boat was in 	the middle of the lake, and he was 	  	    alone on land.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48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saw the 		 	      disciples straining at the oars, 		               because the wind was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305561"/>
            <a:ext cx="84203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against them. 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About the fourth 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watch of the night he went out to them, walking on the lake. He was about to pass by them,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49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but when they saw him walking on the lake, they thought he was a ghost. They cried out, </a:t>
            </a:r>
            <a:r>
              <a:rPr lang="en-US" sz="32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50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because they all saw him and were terrified. 	Immediately he spoke to them and 	 	   said, “Take courage! 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It is I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Don’t be 	 	afraid.”</a:t>
            </a:r>
            <a:endParaRPr lang="en-CA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816" y="2644170"/>
            <a:ext cx="84203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“It is I” = “ego </a:t>
            </a:r>
            <a:r>
              <a:rPr lang="en-US" sz="4500" dirty="0" err="1" smtClean="0">
                <a:solidFill>
                  <a:srgbClr val="FFFF00"/>
                </a:solidFill>
                <a:latin typeface="Century Gothic" panose="020B0502020202020204" pitchFamily="34" charset="0"/>
              </a:rPr>
              <a:t>eimi</a:t>
            </a:r>
            <a:r>
              <a:rPr lang="en-US" sz="45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”</a:t>
            </a:r>
            <a:endParaRPr lang="en-CA" sz="4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503" y="305561"/>
            <a:ext cx="84203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Matthew 14:28–31 </a:t>
            </a:r>
            <a:endParaRPr lang="en-CA" sz="3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000" i="1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28 </a:t>
            </a:r>
            <a:r>
              <a:rPr lang="en-US" sz="3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“Lord, if it’s you,” Peter replied, “tell me to come to you on the water.” </a:t>
            </a:r>
            <a:r>
              <a:rPr lang="en-US" sz="3000" i="1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29 </a:t>
            </a:r>
            <a:r>
              <a:rPr lang="en-US" sz="3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“Come,” he said. Then Peter got down out of the boat, walked on the water and came toward Jesus. </a:t>
            </a:r>
            <a:r>
              <a:rPr lang="en-US" sz="3000" i="1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30 </a:t>
            </a:r>
            <a:r>
              <a:rPr lang="en-US" sz="3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But when he saw the wind, he was afraid and, beginning to sink, cried out, “Lord, save me!” </a:t>
            </a:r>
            <a:r>
              <a:rPr lang="en-US" sz="3000" i="1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31 </a:t>
            </a:r>
            <a:r>
              <a:rPr lang="en-US" sz="30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Immediately Jesus 	reached out his hand and caught him. 	 	    “You of little faith,” he said, “why did 		        you doubt?”</a:t>
            </a:r>
            <a:endParaRPr lang="en-CA" sz="3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711</Words>
  <Application>Microsoft Office PowerPoint</Application>
  <PresentationFormat>On-screen Show (4:3)</PresentationFormat>
  <Paragraphs>84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48</cp:revision>
  <dcterms:created xsi:type="dcterms:W3CDTF">2015-09-27T03:54:11Z</dcterms:created>
  <dcterms:modified xsi:type="dcterms:W3CDTF">2016-09-18T02:40:25Z</dcterms:modified>
</cp:coreProperties>
</file>