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9" r:id="rId3"/>
    <p:sldId id="335" r:id="rId4"/>
    <p:sldId id="341" r:id="rId5"/>
    <p:sldId id="342" r:id="rId6"/>
    <p:sldId id="343" r:id="rId7"/>
    <p:sldId id="344" r:id="rId8"/>
    <p:sldId id="336" r:id="rId9"/>
    <p:sldId id="345" r:id="rId10"/>
    <p:sldId id="346" r:id="rId11"/>
    <p:sldId id="347" r:id="rId12"/>
    <p:sldId id="348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0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42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72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2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52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04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0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5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9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12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7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3492-D7E4-4E55-83EA-613178DCE94C}" type="datetimeFigureOut">
              <a:rPr lang="en-CA" smtClean="0"/>
              <a:t>2016-09-10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55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5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546485"/>
            <a:ext cx="8420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2. Through ordinary (human) means.</a:t>
            </a:r>
            <a:endParaRPr lang="en-CA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546485"/>
            <a:ext cx="8420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3. Via a process of obedience.</a:t>
            </a:r>
            <a:endParaRPr lang="en-CA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set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before the people. He also divided the two fish among them all.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42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They all ate and were satisfied,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and the disciples picked up twelve basketfuls of broken pieces of bread and fish.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of the men who had eaten was five thousand. </a:t>
            </a:r>
          </a:p>
        </p:txBody>
      </p:sp>
    </p:spTree>
    <p:extLst>
      <p:ext uri="{BB962C8B-B14F-4D97-AF65-F5344CB8AC3E}">
        <p14:creationId xmlns:p14="http://schemas.microsoft.com/office/powerpoint/2010/main" val="7665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7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2662395"/>
            <a:ext cx="84203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Mark </a:t>
            </a:r>
            <a:r>
              <a:rPr lang="en-US" sz="5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6:30-44</a:t>
            </a:r>
            <a:endParaRPr lang="en-CA" sz="5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Mark 6:30–44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30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apostles gathered around Jesus and reported to him all they had done and taught.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31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Then, because so many people were coming and going that they did not even have a chance to eat, he said to them, “Come with me by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yourselves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to a quiet place and get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   some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rest.”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32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So they went away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     by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themselves in a boat to a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			solitary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place. </a:t>
            </a:r>
          </a:p>
        </p:txBody>
      </p:sp>
    </p:spTree>
    <p:extLst>
      <p:ext uri="{BB962C8B-B14F-4D97-AF65-F5344CB8AC3E}">
        <p14:creationId xmlns:p14="http://schemas.microsoft.com/office/powerpoint/2010/main" val="41187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33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But many who saw them leaving recognized them and ran on foot from all the towns and got there ahead of them.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When Jesus landed and saw a large crowd, he had compassion on them, because they were like sheep without a shepherd. So he began teaching them many things.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35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By this time it was late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		  the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day, so his disciples came to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     him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. “This is a remote place,” they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	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said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, “and it’s already very late.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36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Send the people away so they can go to the surrounding countryside and villages and buy themselves something to eat.”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37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But he answered, “You give them something to eat.”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They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said to him, “That would take eight months of a man’s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wages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! Are we to go and spend that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much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on bread and give it to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them 		     to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eat?”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38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“How many loaves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do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have?” he asked. “Go and see.” </a:t>
            </a:r>
          </a:p>
          <a:p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When they found out, they said, “Five—and two fish.”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39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Then Jesus directed them to have all the people sit down in groups on the green grass.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40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So they sat down in groups of hundreds and fifties.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41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Taking the five loaves and the two fish and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looking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up to heaven, he gave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  	    thanks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and broke the loaves. Then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	he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gave them to his disciples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set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before the people. He also divided the two fish among them all.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42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They all ate and were satisfied,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and the disciples picked up twelve basketfuls of broken pieces of bread and fish.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of the men who had eaten was five thousand. </a:t>
            </a:r>
          </a:p>
        </p:txBody>
      </p:sp>
    </p:spTree>
    <p:extLst>
      <p:ext uri="{BB962C8B-B14F-4D97-AF65-F5344CB8AC3E}">
        <p14:creationId xmlns:p14="http://schemas.microsoft.com/office/powerpoint/2010/main" val="36783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882" y="2644170"/>
            <a:ext cx="84203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did the miracle unfold?</a:t>
            </a:r>
            <a:endParaRPr lang="en-CA" sz="4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546485"/>
            <a:ext cx="8420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1. From little and less.</a:t>
            </a:r>
            <a:endParaRPr lang="en-CA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277</Words>
  <Application>Microsoft Office PowerPoint</Application>
  <PresentationFormat>On-screen Show (4:3)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44</cp:revision>
  <dcterms:created xsi:type="dcterms:W3CDTF">2015-09-27T03:54:11Z</dcterms:created>
  <dcterms:modified xsi:type="dcterms:W3CDTF">2016-09-11T02:59:41Z</dcterms:modified>
</cp:coreProperties>
</file>