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08" r:id="rId3"/>
    <p:sldId id="323" r:id="rId4"/>
    <p:sldId id="331" r:id="rId5"/>
    <p:sldId id="332" r:id="rId6"/>
    <p:sldId id="324" r:id="rId7"/>
    <p:sldId id="325" r:id="rId8"/>
    <p:sldId id="326" r:id="rId9"/>
    <p:sldId id="327" r:id="rId10"/>
    <p:sldId id="333" r:id="rId11"/>
    <p:sldId id="334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>
        <p:scale>
          <a:sx n="75" d="100"/>
          <a:sy n="75" d="100"/>
        </p:scale>
        <p:origin x="12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64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16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65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43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3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10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19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57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58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929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396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DBB3-D5FF-4F58-890D-CBE3C8CF9B87}" type="datetimeFigureOut">
              <a:rPr lang="en-CA" smtClean="0"/>
              <a:t>2016-06-18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BD2CE-115B-45C6-ACB8-4C156EF0E6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1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072849"/>
            <a:ext cx="8572500" cy="45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72360"/>
            <a:ext cx="79839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right mind; and they were afraid.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Those who had seen it told the people what had happened to the demon-possessed man—and told about the pigs as well.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Then the people began to plead with Jesus to leave their region.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As Jesus was getting into the boat, the man who had been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demon-	possessed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begged to go with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him.</a:t>
            </a:r>
            <a:r>
              <a:rPr lang="en-CA" sz="32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</a:t>
            </a:r>
            <a:r>
              <a:rPr lang="en-C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Jesus did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not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let him,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	but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said, “Go home to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72360"/>
            <a:ext cx="79839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your family and tell them how much the Lord has </a:t>
            </a:r>
            <a:r>
              <a:rPr lang="en-C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done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you, and how he has had mercy on you.”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So the man went away and began to tell in the Decapolis how much Jesus had done for him. And all the people were amazed. 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590558"/>
            <a:ext cx="79839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500" dirty="0">
                <a:solidFill>
                  <a:schemeClr val="bg1"/>
                </a:solidFill>
                <a:latin typeface="Century Gothic" panose="020B0502020202020204" pitchFamily="34" charset="0"/>
              </a:rPr>
              <a:t>Mark 5:1-20</a:t>
            </a:r>
            <a:endParaRPr lang="en-CA" sz="5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72360"/>
            <a:ext cx="79839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They went across the lake to the region of the </a:t>
            </a:r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Gerasenes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When Jesus got out of the boat, a man with an evil spirit came from the tombs to meet him.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This man lived in the tombs, and no one could bind him any more, not even with a chain.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For he had often been chained hand and foot, but he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tore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chains apart and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broke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irons on his feet. No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one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was strong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enough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0"/>
            <a:ext cx="5790306" cy="68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72360"/>
            <a:ext cx="79839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They went across the lake to the region of the </a:t>
            </a:r>
            <a:r>
              <a:rPr lang="en-US" sz="32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Gerasenes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When Jesus got out of the boat, a man with an evil spirit came from the tombs to meet him.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This man lived in the tombs, and no one could bind him any more, not even with a chain.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For he had often been chained hand and foot, but he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tore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chains apart and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broke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irons on his feet. No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one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was strong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enough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877" y="156450"/>
            <a:ext cx="79839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to subdue him.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Night and day among the tombs and in the hills he would cry out and cut himself with stones.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When he saw Jesus from a distance, he ran and fell on his knees in front of him.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He shouted at the top of his voice, “What do you want with me, Jesus, Son of the Most High God? Swear to God that you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won’t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torture me!”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For Jesus had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said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to him, “Come out of this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man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, you evil spirit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!”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4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72360"/>
            <a:ext cx="79839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Then Jesus asked him, “What is your name?” “My name is Legion,” he replied, “for we are many.”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And he begged Jesus again and again not to send them out of the area.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 large herd of pigs was feeding on the nearby hillside.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demons begged Jesus, “Send us among the pigs; allow us to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go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into them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.”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 13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He gave them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permission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, and the evil spirits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came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out and went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into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72360"/>
            <a:ext cx="79839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 pigs. The herd, about two thousand in number, rushed down the steep bank into the lake and were drowned.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Those tending the pigs ran off and reported this in the town and countryside, and the people went out to see what had happened.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When they came to Jesus, they saw the man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who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had been possessed by the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legion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of demons, sitting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	there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, dressed and in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his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29" y="272360"/>
            <a:ext cx="798394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right mind; and they were afraid.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16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Those who had seen it told the people what had happened to the demon-possessed man—and told about the pigs as well.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17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Then the people began to plead with Jesus to leave their region. </a:t>
            </a:r>
            <a:r>
              <a:rPr lang="en-CA" sz="32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18</a:t>
            </a:r>
            <a:r>
              <a:rPr lang="en-CA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As Jesus was getting into the boat, the man who had been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demon-	possessed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begged to go with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him.</a:t>
            </a:r>
            <a:r>
              <a:rPr lang="en-CA" sz="32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19</a:t>
            </a:r>
            <a:r>
              <a:rPr lang="en-CA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Jesus did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not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let him,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			but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said, “Go home to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endParaRPr lang="en-CA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2951</TotalTime>
  <Words>530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38</cp:revision>
  <dcterms:created xsi:type="dcterms:W3CDTF">2016-03-05T23:57:11Z</dcterms:created>
  <dcterms:modified xsi:type="dcterms:W3CDTF">2016-06-19T03:38:02Z</dcterms:modified>
</cp:coreProperties>
</file>