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3" r:id="rId3"/>
    <p:sldId id="276" r:id="rId4"/>
    <p:sldId id="277" r:id="rId5"/>
    <p:sldId id="272" r:id="rId6"/>
    <p:sldId id="278" r:id="rId7"/>
    <p:sldId id="279" r:id="rId8"/>
    <p:sldId id="280" r:id="rId9"/>
    <p:sldId id="281" r:id="rId10"/>
    <p:sldId id="282" r:id="rId11"/>
    <p:sldId id="28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23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72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374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4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0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91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83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85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53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3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79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8CEF-AE8A-4CBF-B2DE-007E53FFA2FE}" type="datetimeFigureOut">
              <a:rPr lang="en-CA" smtClean="0"/>
              <a:t>2019-09-14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7978B-B984-4C23-9B51-F23560B514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8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ocean wave photograp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b="47761"/>
          <a:stretch/>
        </p:blipFill>
        <p:spPr bwMode="auto">
          <a:xfrm>
            <a:off x="0" y="-25758"/>
            <a:ext cx="9144000" cy="69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6" y="1452952"/>
            <a:ext cx="6065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Identity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907" y="3963748"/>
            <a:ext cx="4881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Mission</a:t>
            </a:r>
            <a:endParaRPr lang="en-CA" sz="9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9364" y="2845383"/>
            <a:ext cx="15367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///</a:t>
            </a:r>
            <a:endParaRPr lang="en-CA" sz="7500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1388" y="2717253"/>
            <a:ext cx="15367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///</a:t>
            </a:r>
            <a:endParaRPr lang="en-CA" sz="7500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78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rinted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5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792" y="437881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Faithfully 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792" y="1466044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Communally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92" y="2494207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Rigorously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792" y="3522370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Charitably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792" y="4550533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Holistically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4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eapreville.files.wordpress.com/2012/03/covenant-evangelical-church-nelson-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5" y="0"/>
            <a:ext cx="8654603" cy="68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4779" y="1001155"/>
            <a:ext cx="6065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Biblical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155" y="2141134"/>
            <a:ext cx="7585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Devotional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51" y="3325749"/>
            <a:ext cx="8654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Connectional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683" y="4583640"/>
            <a:ext cx="8654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Missional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n standing on a wet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29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9025" y="705977"/>
            <a:ext cx="606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“Who are you?”</a:t>
            </a:r>
            <a:endParaRPr lang="en-C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9024" y="1645683"/>
            <a:ext cx="6065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“What are you doing here?”</a:t>
            </a:r>
            <a:endParaRPr lang="en-C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eapreville.files.wordpress.com/2012/03/covenant-evangelical-church-nelson-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5" y="0"/>
            <a:ext cx="8654603" cy="68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4781" y="1735251"/>
            <a:ext cx="60659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“Who are we?”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780" y="2783308"/>
            <a:ext cx="60659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“What are we doing here?”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ocean wave photograp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b="47761"/>
          <a:stretch/>
        </p:blipFill>
        <p:spPr bwMode="auto">
          <a:xfrm>
            <a:off x="0" y="-25758"/>
            <a:ext cx="9144000" cy="69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2666" y="5210958"/>
            <a:ext cx="60659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Identity</a:t>
            </a:r>
            <a:endParaRPr lang="en-CA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1111" y="6067602"/>
            <a:ext cx="5164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Mission</a:t>
            </a:r>
            <a:endParaRPr lang="en-CA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874" y="5655524"/>
            <a:ext cx="15367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///</a:t>
            </a:r>
            <a:endParaRPr lang="en-CA" sz="2500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69" y="5623036"/>
            <a:ext cx="15367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///</a:t>
            </a:r>
            <a:endParaRPr lang="en-CA" sz="2500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11" y="2080187"/>
            <a:ext cx="7995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God has a mission TO you</a:t>
            </a:r>
            <a:endParaRPr lang="en-C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ocean wave photograp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b="47761"/>
          <a:stretch/>
        </p:blipFill>
        <p:spPr bwMode="auto">
          <a:xfrm>
            <a:off x="0" y="-25758"/>
            <a:ext cx="9144000" cy="69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2666" y="5210958"/>
            <a:ext cx="60659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Identity</a:t>
            </a:r>
            <a:endParaRPr lang="en-CA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1111" y="6067602"/>
            <a:ext cx="5164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Mission</a:t>
            </a:r>
            <a:endParaRPr lang="en-CA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874" y="5655524"/>
            <a:ext cx="15367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///</a:t>
            </a:r>
            <a:endParaRPr lang="en-CA" sz="2500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69" y="5623036"/>
            <a:ext cx="15367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///</a:t>
            </a:r>
            <a:endParaRPr lang="en-CA" sz="2500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296" y="1904070"/>
            <a:ext cx="7995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God has a mission THROUGH you</a:t>
            </a:r>
            <a:endParaRPr lang="en-C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eapreville.files.wordpress.com/2012/03/covenant-evangelical-church-nelson-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5" y="0"/>
            <a:ext cx="8654603" cy="68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4779" y="1001155"/>
            <a:ext cx="6065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Biblical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155" y="2141134"/>
            <a:ext cx="7585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Devotional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51" y="3325749"/>
            <a:ext cx="8654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Connectional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683" y="4583640"/>
            <a:ext cx="8654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Missional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rinted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5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792" y="437881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Faithfully 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rinted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5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792" y="437881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Faithfully 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792" y="1466044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Communally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0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rinted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5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792" y="437881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Faithfully 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792" y="1466044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Communally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92" y="2494207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Rigorously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4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rinted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5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792" y="437881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Faithfully 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792" y="1466044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Communally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92" y="2494207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Rigorously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792" y="3522370"/>
            <a:ext cx="395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Charitably</a:t>
            </a:r>
            <a:endParaRPr lang="en-C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2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71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Leelawadee UI Semilight</vt:lpstr>
      <vt:lpstr>Rockwell</vt:lpstr>
      <vt:lpstr>Rockwell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16</cp:revision>
  <dcterms:created xsi:type="dcterms:W3CDTF">2019-09-07T21:25:28Z</dcterms:created>
  <dcterms:modified xsi:type="dcterms:W3CDTF">2019-09-15T03:27:08Z</dcterms:modified>
</cp:coreProperties>
</file>