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81" r:id="rId2"/>
    <p:sldId id="409" r:id="rId3"/>
    <p:sldId id="419" r:id="rId4"/>
    <p:sldId id="476" r:id="rId5"/>
    <p:sldId id="477" r:id="rId6"/>
    <p:sldId id="479" r:id="rId7"/>
    <p:sldId id="480" r:id="rId8"/>
    <p:sldId id="461" r:id="rId9"/>
    <p:sldId id="483" r:id="rId10"/>
    <p:sldId id="462" r:id="rId11"/>
    <p:sldId id="487" r:id="rId12"/>
    <p:sldId id="463" r:id="rId13"/>
    <p:sldId id="464" r:id="rId14"/>
    <p:sldId id="467" r:id="rId15"/>
    <p:sldId id="484" r:id="rId16"/>
    <p:sldId id="485" r:id="rId17"/>
    <p:sldId id="486" r:id="rId18"/>
    <p:sldId id="490" r:id="rId19"/>
    <p:sldId id="491" r:id="rId20"/>
    <p:sldId id="489" r:id="rId21"/>
    <p:sldId id="488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60709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08611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806520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215741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551176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852469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12767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71465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16068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732246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28867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2D71-1AAB-4562-B3B0-2D92619E22A8}" type="datetimeFigureOut">
              <a:rPr lang="en-CA" smtClean="0"/>
              <a:t>2018-11-15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29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33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eighleighspeaks.files.wordpress.com/2015/01/genesis-1-27.png?w=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0505"/>
            <a:ext cx="87061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Ephesians </a:t>
            </a:r>
            <a:r>
              <a:rPr 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5:1–2</a:t>
            </a:r>
            <a:endParaRPr lang="en-CA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r>
              <a:rPr lang="en-CA" sz="4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</a:t>
            </a:r>
            <a:r>
              <a:rPr lang="en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 imitators of God, therefore, as dearly loved children </a:t>
            </a:r>
            <a:r>
              <a:rPr lang="en-CA" sz="4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</a:t>
            </a:r>
            <a:r>
              <a:rPr lang="en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live a life of love, just as Christ loved us and gave himself up for us as a fragrant offering and sacrifice to God. </a:t>
            </a:r>
            <a:endParaRPr lang="en-CA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38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752933"/>
            <a:ext cx="87061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1 John 3:16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CA" sz="36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16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This is how we know what love is: Jesus Christ laid down his life for us. And we ought to lay down our lives for our brothers and sisters. </a:t>
            </a:r>
            <a:endParaRPr lang="en-CA" sz="3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57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2834965"/>
            <a:ext cx="87061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Imitation vs. Mimicry</a:t>
            </a:r>
            <a:endParaRPr lang="en-CA" sz="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29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626739"/>
            <a:ext cx="87061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Imitation</a:t>
            </a:r>
            <a:r>
              <a:rPr lang="en-CA" sz="4000" dirty="0">
                <a:solidFill>
                  <a:schemeClr val="bg1"/>
                </a:solidFill>
                <a:latin typeface="Gill Sans MT" panose="020B0502020104020203" pitchFamily="34" charset="0"/>
              </a:rPr>
              <a:t> is the act of </a:t>
            </a:r>
            <a:r>
              <a:rPr lang="en-CA" sz="4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taking on </a:t>
            </a:r>
            <a:r>
              <a:rPr lang="en-CA" sz="4000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the essence of</a:t>
            </a:r>
            <a:r>
              <a:rPr lang="en-CA" sz="4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CA" sz="4000" dirty="0">
                <a:solidFill>
                  <a:schemeClr val="bg1"/>
                </a:solidFill>
                <a:latin typeface="Gill Sans MT" panose="020B0502020104020203" pitchFamily="34" charset="0"/>
              </a:rPr>
              <a:t>someone or something else</a:t>
            </a:r>
            <a:r>
              <a:rPr lang="en-CA" sz="4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  <a:p>
            <a:endParaRPr lang="en-CA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CA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Mimicry </a:t>
            </a:r>
            <a:r>
              <a:rPr lang="en-CA" sz="4000" dirty="0">
                <a:solidFill>
                  <a:schemeClr val="bg1"/>
                </a:solidFill>
                <a:latin typeface="Gill Sans MT" panose="020B0502020104020203" pitchFamily="34" charset="0"/>
              </a:rPr>
              <a:t>is the act of </a:t>
            </a:r>
            <a:r>
              <a:rPr lang="en-CA" sz="4000" i="1" dirty="0">
                <a:solidFill>
                  <a:schemeClr val="bg1"/>
                </a:solidFill>
                <a:latin typeface="Gill Sans MT" panose="020B0502020104020203" pitchFamily="34" charset="0"/>
              </a:rPr>
              <a:t>simulating the appearance</a:t>
            </a:r>
            <a:r>
              <a:rPr lang="en-CA" sz="4000" dirty="0">
                <a:solidFill>
                  <a:schemeClr val="bg1"/>
                </a:solidFill>
                <a:latin typeface="Gill Sans MT" panose="020B0502020104020203" pitchFamily="34" charset="0"/>
              </a:rPr>
              <a:t> of someone or something else. </a:t>
            </a:r>
          </a:p>
        </p:txBody>
      </p:sp>
    </p:spTree>
    <p:extLst>
      <p:ext uri="{BB962C8B-B14F-4D97-AF65-F5344CB8AC3E}">
        <p14:creationId xmlns:p14="http://schemas.microsoft.com/office/powerpoint/2010/main" val="2920282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4.bp.blogspot.com/-h8eYQXnMvdo/UkMwI7o-1NI/AAAAAAAARsk/JWQ44XBUyt4/s1600/b811d89eea8b0c83f239527577e84d3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r="5920"/>
          <a:stretch/>
        </p:blipFill>
        <p:spPr bwMode="auto">
          <a:xfrm>
            <a:off x="4533363" y="3022"/>
            <a:ext cx="4275786" cy="6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6" r="12737"/>
          <a:stretch/>
        </p:blipFill>
        <p:spPr>
          <a:xfrm>
            <a:off x="550444" y="0"/>
            <a:ext cx="3519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379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sus Robe Sash Mens Fancy Dress Religious Historic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7" y="227480"/>
            <a:ext cx="6297769" cy="6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4438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What does it mean to follow Jesus? â Mark 3:7-19 -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3" y="416041"/>
            <a:ext cx="9151003" cy="61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9930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0505"/>
            <a:ext cx="87061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Philippians 3:4–11</a:t>
            </a:r>
            <a:endParaRPr lang="en-CA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If anyone else thinks he has reasons to put confidence in the flesh, I have more: </a:t>
            </a:r>
            <a:r>
              <a:rPr lang="en-CA" sz="28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  <a:r>
              <a:rPr lang="en-CA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circumcised on the eighth day, of the people of Israel, of the tribe of Benjamin, a Hebrew of Hebrews; in regard to the law, a Pharisee; </a:t>
            </a:r>
            <a:r>
              <a:rPr lang="en-CA" sz="28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  <a:r>
              <a:rPr lang="en-CA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as for zeal, persecuting the church; as for legalistic righteousness, faultless. </a:t>
            </a:r>
            <a:r>
              <a:rPr lang="en-CA" sz="28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7</a:t>
            </a:r>
            <a:r>
              <a:rPr lang="en-CA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But whatever was to my profit I now consider loss for the sake of Christ. </a:t>
            </a:r>
            <a:r>
              <a:rPr lang="en-CA" sz="28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8</a:t>
            </a:r>
            <a:r>
              <a:rPr lang="en-CA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What is more, I consider everything a loss compared to the surpassing greatness of </a:t>
            </a:r>
            <a:endParaRPr lang="en-CA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93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0505"/>
            <a:ext cx="87061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knowing Christ Jesus my Lord, for whose sake I have lost all things. I consider them rubbish, that I may gain Christ </a:t>
            </a:r>
            <a:r>
              <a:rPr lang="en-CA" sz="2800" baseline="30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  <a:r>
              <a:rPr lang="en-CA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and be found in him, not having a righteousness of my own that comes from the law, but that which is through faith in Christ—the righteousness that comes from God and is by faith. </a:t>
            </a:r>
            <a:r>
              <a:rPr lang="en-CA" sz="2800" baseline="30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10</a:t>
            </a:r>
            <a:r>
              <a:rPr lang="en-CA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 want to know Christ and the power of his resurrection and the fellowship of sharing in his sufferings, becoming like him in his death, </a:t>
            </a:r>
            <a:r>
              <a:rPr lang="en-CA" sz="2800" baseline="30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11</a:t>
            </a:r>
            <a:r>
              <a:rPr lang="en-CA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and so, somehow, to attain to the resurrection from the dead. </a:t>
            </a:r>
            <a:endParaRPr lang="en-CA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36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767280"/>
            <a:ext cx="85386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Ephesians </a:t>
            </a:r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5:1-2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58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esus Robe Sash Mens Fancy Dress Religious Historica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13701"/>
          <a:stretch/>
        </p:blipFill>
        <p:spPr bwMode="auto">
          <a:xfrm>
            <a:off x="-154547" y="317490"/>
            <a:ext cx="4610637" cy="6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hat does it mean to follow Jesus? â Mark 3:7-19 - Th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8"/>
          <a:stretch/>
        </p:blipFill>
        <p:spPr bwMode="auto">
          <a:xfrm>
            <a:off x="4456090" y="317490"/>
            <a:ext cx="4466429" cy="61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8683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0505"/>
            <a:ext cx="87061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Ephesians </a:t>
            </a:r>
            <a:r>
              <a:rPr 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5:1–2</a:t>
            </a:r>
            <a:endParaRPr lang="en-CA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r>
              <a:rPr lang="en-CA" sz="4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</a:t>
            </a:r>
            <a:r>
              <a:rPr lang="en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 imitators of God, therefore, as dearly loved children </a:t>
            </a:r>
            <a:r>
              <a:rPr lang="en-CA" sz="4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</a:t>
            </a:r>
            <a:r>
              <a:rPr lang="en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live a life of love, just as Christ loved us and gave himself up for us as a fragrant offering and sacrifice to God. </a:t>
            </a:r>
            <a:endParaRPr lang="en-CA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37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52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0505"/>
            <a:ext cx="87061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Ephesians </a:t>
            </a:r>
            <a:r>
              <a:rPr 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5:1–2</a:t>
            </a:r>
            <a:endParaRPr lang="en-CA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r>
              <a:rPr lang="en-CA" sz="4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</a:t>
            </a:r>
            <a:r>
              <a:rPr lang="en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 imitators of God, therefore, as dearly loved children </a:t>
            </a:r>
            <a:r>
              <a:rPr lang="en-CA" sz="4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</a:t>
            </a:r>
            <a:r>
              <a:rPr lang="en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live a life of love, just as Christ loved us and gave himself up for us as a fragrant offering and sacrifice to God. </a:t>
            </a:r>
            <a:endParaRPr lang="en-CA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43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ke skywalker | There and Back Again: My Journ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709"/>
            <a:ext cx="9144000" cy="60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3509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ason 1 Episode 19 âQuest for He-Manâ - He-Man Review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499"/>
            <a:ext cx="9144001" cy="68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3400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finition and Examples of Sentence Im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08"/>
            <a:ext cx="9145063" cy="60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4804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497"/>
            <a:ext cx="9144000" cy="51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902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2536448"/>
            <a:ext cx="87061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Who have you sought </a:t>
            </a:r>
          </a:p>
          <a:p>
            <a:pPr algn="ctr"/>
            <a:r>
              <a:rPr lang="en-US" sz="5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to imitate?</a:t>
            </a:r>
            <a:endParaRPr lang="en-CA" sz="55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59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4248" y="2036268"/>
            <a:ext cx="7495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We admire those who image God in a powerful and compelling way. </a:t>
            </a:r>
            <a:endParaRPr lang="en-CA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52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7222</TotalTime>
  <Words>364</Words>
  <Application>Microsoft Office PowerPoint</Application>
  <PresentationFormat>On-screen Show (4:3)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Strong</dc:creator>
  <cp:lastModifiedBy>Jeff Strong</cp:lastModifiedBy>
  <cp:revision>138</cp:revision>
  <dcterms:created xsi:type="dcterms:W3CDTF">2018-06-23T17:02:27Z</dcterms:created>
  <dcterms:modified xsi:type="dcterms:W3CDTF">2018-11-16T21:50:04Z</dcterms:modified>
</cp:coreProperties>
</file>