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409" r:id="rId3"/>
    <p:sldId id="383" r:id="rId4"/>
    <p:sldId id="400" r:id="rId5"/>
    <p:sldId id="419" r:id="rId6"/>
    <p:sldId id="420" r:id="rId7"/>
    <p:sldId id="421" r:id="rId8"/>
    <p:sldId id="422" r:id="rId9"/>
    <p:sldId id="423" r:id="rId10"/>
    <p:sldId id="424" r:id="rId11"/>
    <p:sldId id="425" r:id="rId12"/>
    <p:sldId id="404" r:id="rId13"/>
    <p:sldId id="405" r:id="rId14"/>
    <p:sldId id="406" r:id="rId15"/>
    <p:sldId id="410" r:id="rId16"/>
    <p:sldId id="411" r:id="rId17"/>
    <p:sldId id="426" r:id="rId18"/>
    <p:sldId id="412" r:id="rId19"/>
    <p:sldId id="413" r:id="rId20"/>
    <p:sldId id="427" r:id="rId21"/>
    <p:sldId id="414" r:id="rId22"/>
    <p:sldId id="417" r:id="rId23"/>
    <p:sldId id="418" r:id="rId24"/>
    <p:sldId id="429" r:id="rId25"/>
    <p:sldId id="430" r:id="rId26"/>
    <p:sldId id="428" r:id="rId27"/>
    <p:sldId id="288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09" autoAdjust="0"/>
    <p:restoredTop sz="94660"/>
  </p:normalViewPr>
  <p:slideViewPr>
    <p:cSldViewPr snapToGrid="0">
      <p:cViewPr varScale="1">
        <p:scale>
          <a:sx n="74" d="100"/>
          <a:sy n="74" d="100"/>
        </p:scale>
        <p:origin x="13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02D71-1AAB-4562-B3B0-2D92619E22A8}" type="datetimeFigureOut">
              <a:rPr lang="en-CA" smtClean="0"/>
              <a:t>2018-09-22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EBDC3-5057-4D33-9B09-EB9C399324B7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26070990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02D71-1AAB-4562-B3B0-2D92619E22A8}" type="datetimeFigureOut">
              <a:rPr lang="en-CA" smtClean="0"/>
              <a:t>2018-09-22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EBDC3-5057-4D33-9B09-EB9C399324B7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80861170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02D71-1AAB-4562-B3B0-2D92619E22A8}" type="datetimeFigureOut">
              <a:rPr lang="en-CA" smtClean="0"/>
              <a:t>2018-09-22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EBDC3-5057-4D33-9B09-EB9C399324B7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98065204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02D71-1AAB-4562-B3B0-2D92619E22A8}" type="datetimeFigureOut">
              <a:rPr lang="en-CA" smtClean="0"/>
              <a:t>2018-09-22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EBDC3-5057-4D33-9B09-EB9C399324B7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52157419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02D71-1AAB-4562-B3B0-2D92619E22A8}" type="datetimeFigureOut">
              <a:rPr lang="en-CA" smtClean="0"/>
              <a:t>2018-09-22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EBDC3-5057-4D33-9B09-EB9C399324B7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45511767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02D71-1AAB-4562-B3B0-2D92619E22A8}" type="datetimeFigureOut">
              <a:rPr lang="en-CA" smtClean="0"/>
              <a:t>2018-09-22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EBDC3-5057-4D33-9B09-EB9C399324B7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58524698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02D71-1AAB-4562-B3B0-2D92619E22A8}" type="datetimeFigureOut">
              <a:rPr lang="en-CA" smtClean="0"/>
              <a:t>2018-09-22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EBDC3-5057-4D33-9B09-EB9C399324B7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01276764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02D71-1AAB-4562-B3B0-2D92619E22A8}" type="datetimeFigureOut">
              <a:rPr lang="en-CA" smtClean="0"/>
              <a:t>2018-09-22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EBDC3-5057-4D33-9B09-EB9C399324B7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17146555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02D71-1AAB-4562-B3B0-2D92619E22A8}" type="datetimeFigureOut">
              <a:rPr lang="en-CA" smtClean="0"/>
              <a:t>2018-09-22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EBDC3-5057-4D33-9B09-EB9C399324B7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51606889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02D71-1AAB-4562-B3B0-2D92619E22A8}" type="datetimeFigureOut">
              <a:rPr lang="en-CA" smtClean="0"/>
              <a:t>2018-09-22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EBDC3-5057-4D33-9B09-EB9C399324B7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07322460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02D71-1AAB-4562-B3B0-2D92619E22A8}" type="datetimeFigureOut">
              <a:rPr lang="en-CA" smtClean="0"/>
              <a:t>2018-09-22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EBDC3-5057-4D33-9B09-EB9C399324B7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42886778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02D71-1AAB-4562-B3B0-2D92619E22A8}" type="datetimeFigureOut">
              <a:rPr lang="en-CA" smtClean="0"/>
              <a:t>2018-09-22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EBDC3-5057-4D33-9B09-EB9C399324B7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5295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58442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115909"/>
            <a:ext cx="942733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218539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tretch>
            <a:fillRect/>
          </a:stretch>
        </p:blipFill>
        <p:spPr>
          <a:xfrm>
            <a:off x="128789" y="296214"/>
            <a:ext cx="8847785" cy="6156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850822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18941" y="1028343"/>
            <a:ext cx="870611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3400" baseline="30000" dirty="0">
                <a:solidFill>
                  <a:schemeClr val="bg1"/>
                </a:solidFill>
                <a:latin typeface="Gill Sans MT" panose="020B0502020104020203" pitchFamily="34" charset="0"/>
              </a:rPr>
              <a:t>7</a:t>
            </a:r>
            <a:r>
              <a:rPr lang="en-CA" sz="3400" dirty="0">
                <a:solidFill>
                  <a:schemeClr val="bg1"/>
                </a:solidFill>
                <a:latin typeface="Gill Sans MT" panose="020B0502020104020203" pitchFamily="34" charset="0"/>
              </a:rPr>
              <a:t> </a:t>
            </a:r>
            <a:r>
              <a:rPr lang="en-US" sz="3400" dirty="0">
                <a:solidFill>
                  <a:schemeClr val="bg1"/>
                </a:solidFill>
                <a:latin typeface="Gill Sans MT" panose="020B0502020104020203" pitchFamily="34" charset="0"/>
              </a:rPr>
              <a:t>But to each one of us grace has been given as Christ apportioned it. </a:t>
            </a:r>
            <a:r>
              <a:rPr lang="en-CA" sz="3400" dirty="0">
                <a:solidFill>
                  <a:schemeClr val="bg1"/>
                </a:solidFill>
                <a:latin typeface="Gill Sans MT" panose="020B0502020104020203" pitchFamily="34" charset="0"/>
              </a:rPr>
              <a:t>8 </a:t>
            </a:r>
            <a:r>
              <a:rPr lang="en-US" sz="3400" dirty="0">
                <a:solidFill>
                  <a:schemeClr val="bg1"/>
                </a:solidFill>
                <a:latin typeface="Gill Sans MT" panose="020B0502020104020203" pitchFamily="34" charset="0"/>
              </a:rPr>
              <a:t>This is why it says: “When he ascended on high, he took many captives and gave gifts to his people.” </a:t>
            </a:r>
            <a:r>
              <a:rPr lang="en-CA" sz="3400" dirty="0">
                <a:solidFill>
                  <a:schemeClr val="bg1"/>
                </a:solidFill>
                <a:latin typeface="Gill Sans MT" panose="020B0502020104020203" pitchFamily="34" charset="0"/>
              </a:rPr>
              <a:t>9 </a:t>
            </a:r>
            <a:r>
              <a:rPr lang="en-US" sz="3400" dirty="0">
                <a:solidFill>
                  <a:schemeClr val="bg1"/>
                </a:solidFill>
                <a:latin typeface="Gill Sans MT" panose="020B0502020104020203" pitchFamily="34" charset="0"/>
              </a:rPr>
              <a:t>(What does “he ascended” mean except that he also descended to the lower, earthly regions? </a:t>
            </a:r>
            <a:r>
              <a:rPr lang="en-CA" sz="3400" dirty="0">
                <a:solidFill>
                  <a:schemeClr val="bg1"/>
                </a:solidFill>
                <a:latin typeface="Gill Sans MT" panose="020B0502020104020203" pitchFamily="34" charset="0"/>
              </a:rPr>
              <a:t>10 </a:t>
            </a:r>
            <a:r>
              <a:rPr lang="en-US" sz="3400" dirty="0">
                <a:solidFill>
                  <a:schemeClr val="bg1"/>
                </a:solidFill>
                <a:latin typeface="Gill Sans MT" panose="020B0502020104020203" pitchFamily="34" charset="0"/>
              </a:rPr>
              <a:t>He who descended is the very one who ascended higher than all the heavens, in order to fill the whole universe.) </a:t>
            </a:r>
            <a:endParaRPr lang="en-CA" sz="34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752119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18941" y="2269611"/>
            <a:ext cx="870611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Gill Sans MT" panose="020B0502020104020203" pitchFamily="34" charset="0"/>
              </a:rPr>
              <a:t>Psalm 68:18 </a:t>
            </a:r>
            <a:endParaRPr lang="en-CA" sz="3600" dirty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r>
              <a:rPr lang="en-CA" sz="3600" baseline="30000" dirty="0">
                <a:solidFill>
                  <a:schemeClr val="bg1"/>
                </a:solidFill>
                <a:latin typeface="Gill Sans MT" panose="020B0502020104020203" pitchFamily="34" charset="0"/>
              </a:rPr>
              <a:t>18</a:t>
            </a:r>
            <a:r>
              <a:rPr lang="en-CA" sz="3600" dirty="0">
                <a:solidFill>
                  <a:schemeClr val="bg1"/>
                </a:solidFill>
                <a:latin typeface="Gill Sans MT" panose="020B0502020104020203" pitchFamily="34" charset="0"/>
              </a:rPr>
              <a:t> </a:t>
            </a:r>
            <a:r>
              <a:rPr lang="en-US" sz="3600" dirty="0">
                <a:solidFill>
                  <a:schemeClr val="bg1"/>
                </a:solidFill>
                <a:latin typeface="Gill Sans MT" panose="020B0502020104020203" pitchFamily="34" charset="0"/>
              </a:rPr>
              <a:t>When you ascended on high, you took many captives; you received gifts from people </a:t>
            </a:r>
            <a:endParaRPr lang="en-CA" sz="36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824160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18941" y="1037554"/>
            <a:ext cx="870611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Gill Sans MT" panose="020B0502020104020203" pitchFamily="34" charset="0"/>
              </a:rPr>
              <a:t>Psalm 68 </a:t>
            </a:r>
            <a:endParaRPr lang="en-CA" sz="3200" dirty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r>
              <a:rPr lang="en-CA" sz="3200" dirty="0">
                <a:solidFill>
                  <a:schemeClr val="bg1"/>
                </a:solidFill>
                <a:latin typeface="Gill Sans MT" panose="020B0502020104020203" pitchFamily="34" charset="0"/>
              </a:rPr>
              <a:t>1 </a:t>
            </a:r>
            <a:r>
              <a:rPr lang="en-US" sz="3200" dirty="0">
                <a:solidFill>
                  <a:schemeClr val="bg1"/>
                </a:solidFill>
                <a:latin typeface="Gill Sans MT" panose="020B0502020104020203" pitchFamily="34" charset="0"/>
              </a:rPr>
              <a:t>May God arise, may his enemies be scattered; may his foes flee before him. </a:t>
            </a:r>
            <a:r>
              <a:rPr lang="en-CA" sz="3200" dirty="0">
                <a:solidFill>
                  <a:schemeClr val="bg1"/>
                </a:solidFill>
                <a:latin typeface="Gill Sans MT" panose="020B0502020104020203" pitchFamily="34" charset="0"/>
              </a:rPr>
              <a:t>2 </a:t>
            </a:r>
            <a:r>
              <a:rPr lang="en-US" sz="3200" dirty="0">
                <a:solidFill>
                  <a:schemeClr val="bg1"/>
                </a:solidFill>
                <a:latin typeface="Gill Sans MT" panose="020B0502020104020203" pitchFamily="34" charset="0"/>
              </a:rPr>
              <a:t>May you blow them away like smoke— as wax melts before the fire, may the wicked perish before God. </a:t>
            </a:r>
            <a:r>
              <a:rPr lang="en-CA" sz="3200" dirty="0">
                <a:solidFill>
                  <a:schemeClr val="bg1"/>
                </a:solidFill>
                <a:latin typeface="Gill Sans MT" panose="020B0502020104020203" pitchFamily="34" charset="0"/>
              </a:rPr>
              <a:t>3 </a:t>
            </a:r>
            <a:r>
              <a:rPr lang="en-US" sz="3200" dirty="0">
                <a:solidFill>
                  <a:schemeClr val="bg1"/>
                </a:solidFill>
                <a:latin typeface="Gill Sans MT" panose="020B0502020104020203" pitchFamily="34" charset="0"/>
              </a:rPr>
              <a:t>But may the righteous be glad and rejoice before God; may they be happy and joyful. </a:t>
            </a:r>
            <a:r>
              <a:rPr lang="en-CA" sz="3200" dirty="0">
                <a:solidFill>
                  <a:schemeClr val="bg1"/>
                </a:solidFill>
                <a:latin typeface="Gill Sans MT" panose="020B0502020104020203" pitchFamily="34" charset="0"/>
              </a:rPr>
              <a:t>4 </a:t>
            </a:r>
            <a:r>
              <a:rPr lang="en-US" sz="3200" dirty="0">
                <a:solidFill>
                  <a:schemeClr val="bg1"/>
                </a:solidFill>
                <a:latin typeface="Gill Sans MT" panose="020B0502020104020203" pitchFamily="34" charset="0"/>
              </a:rPr>
              <a:t>Sing to God, sing in praise of his name, extol him who rides on the clouds; rejoice before him—his name is the </a:t>
            </a:r>
            <a:r>
              <a:rPr lang="en-US" sz="3200" cap="small" dirty="0">
                <a:solidFill>
                  <a:schemeClr val="bg1"/>
                </a:solidFill>
                <a:latin typeface="Gill Sans MT" panose="020B0502020104020203" pitchFamily="34" charset="0"/>
              </a:rPr>
              <a:t>Lord</a:t>
            </a:r>
            <a:r>
              <a:rPr lang="en-US" sz="3200" dirty="0">
                <a:solidFill>
                  <a:schemeClr val="bg1"/>
                </a:solidFill>
                <a:latin typeface="Gill Sans MT" panose="020B0502020104020203" pitchFamily="34" charset="0"/>
              </a:rPr>
              <a:t>. </a:t>
            </a:r>
            <a:endParaRPr lang="en-CA" sz="32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798668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18941" y="1997839"/>
            <a:ext cx="870611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3600" dirty="0">
                <a:solidFill>
                  <a:schemeClr val="bg1"/>
                </a:solidFill>
                <a:latin typeface="Gill Sans MT" panose="020B0502020104020203" pitchFamily="34" charset="0"/>
              </a:rPr>
              <a:t>5 </a:t>
            </a:r>
            <a:r>
              <a:rPr lang="en-US" sz="3600" dirty="0">
                <a:solidFill>
                  <a:schemeClr val="bg1"/>
                </a:solidFill>
                <a:latin typeface="Gill Sans MT" panose="020B0502020104020203" pitchFamily="34" charset="0"/>
              </a:rPr>
              <a:t>A father to the fatherless, a defender of widows, is God in his holy dwelling. </a:t>
            </a:r>
            <a:r>
              <a:rPr lang="en-CA" sz="3600" dirty="0">
                <a:solidFill>
                  <a:schemeClr val="bg1"/>
                </a:solidFill>
                <a:latin typeface="Gill Sans MT" panose="020B0502020104020203" pitchFamily="34" charset="0"/>
              </a:rPr>
              <a:t>6 </a:t>
            </a:r>
            <a:r>
              <a:rPr lang="en-US" sz="3600" dirty="0">
                <a:solidFill>
                  <a:schemeClr val="bg1"/>
                </a:solidFill>
                <a:latin typeface="Gill Sans MT" panose="020B0502020104020203" pitchFamily="34" charset="0"/>
              </a:rPr>
              <a:t>God sets the lonely in families, he leads out the prisoners with singing; but the rebellious live in a sun-scorched land. </a:t>
            </a:r>
            <a:endParaRPr lang="en-CA" sz="36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126044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18941" y="1767006"/>
            <a:ext cx="870611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3600" dirty="0">
                <a:solidFill>
                  <a:schemeClr val="bg1"/>
                </a:solidFill>
                <a:latin typeface="Gill Sans MT" panose="020B0502020104020203" pitchFamily="34" charset="0"/>
              </a:rPr>
              <a:t>15 </a:t>
            </a:r>
            <a:r>
              <a:rPr lang="en-US" sz="3600" dirty="0">
                <a:solidFill>
                  <a:schemeClr val="bg1"/>
                </a:solidFill>
                <a:latin typeface="Gill Sans MT" panose="020B0502020104020203" pitchFamily="34" charset="0"/>
              </a:rPr>
              <a:t>Mount Bashan, majestic mountain, Mount Bashan, rugged mountain, </a:t>
            </a:r>
            <a:r>
              <a:rPr lang="en-CA" sz="3600" dirty="0">
                <a:solidFill>
                  <a:schemeClr val="bg1"/>
                </a:solidFill>
                <a:latin typeface="Gill Sans MT" panose="020B0502020104020203" pitchFamily="34" charset="0"/>
              </a:rPr>
              <a:t>16 </a:t>
            </a:r>
            <a:r>
              <a:rPr lang="en-US" sz="3600" dirty="0">
                <a:solidFill>
                  <a:schemeClr val="bg1"/>
                </a:solidFill>
                <a:latin typeface="Gill Sans MT" panose="020B0502020104020203" pitchFamily="34" charset="0"/>
              </a:rPr>
              <a:t>why gaze in envy, you rugged mountain, at the mountain where God chooses to reign, where the </a:t>
            </a:r>
            <a:r>
              <a:rPr lang="en-US" sz="3600" cap="small" dirty="0">
                <a:solidFill>
                  <a:schemeClr val="bg1"/>
                </a:solidFill>
                <a:latin typeface="Gill Sans MT" panose="020B0502020104020203" pitchFamily="34" charset="0"/>
              </a:rPr>
              <a:t>Lord</a:t>
            </a:r>
            <a:r>
              <a:rPr lang="en-US" sz="3600" dirty="0">
                <a:solidFill>
                  <a:schemeClr val="bg1"/>
                </a:solidFill>
                <a:latin typeface="Gill Sans MT" panose="020B0502020104020203" pitchFamily="34" charset="0"/>
              </a:rPr>
              <a:t> himself will dwell forever? </a:t>
            </a:r>
            <a:endParaRPr lang="en-CA" sz="36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10387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18941" y="2269611"/>
            <a:ext cx="870611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Gill Sans MT" panose="020B0502020104020203" pitchFamily="34" charset="0"/>
              </a:rPr>
              <a:t>Psalm 68:18 </a:t>
            </a:r>
            <a:endParaRPr lang="en-CA" sz="3600" dirty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r>
              <a:rPr lang="en-CA" sz="3600" baseline="30000" dirty="0">
                <a:solidFill>
                  <a:schemeClr val="bg1"/>
                </a:solidFill>
                <a:latin typeface="Gill Sans MT" panose="020B0502020104020203" pitchFamily="34" charset="0"/>
              </a:rPr>
              <a:t>18</a:t>
            </a:r>
            <a:r>
              <a:rPr lang="en-CA" sz="3600" dirty="0">
                <a:solidFill>
                  <a:schemeClr val="bg1"/>
                </a:solidFill>
                <a:latin typeface="Gill Sans MT" panose="020B0502020104020203" pitchFamily="34" charset="0"/>
              </a:rPr>
              <a:t> </a:t>
            </a:r>
            <a:r>
              <a:rPr lang="en-US" sz="3600" dirty="0">
                <a:solidFill>
                  <a:schemeClr val="bg1"/>
                </a:solidFill>
                <a:latin typeface="Gill Sans MT" panose="020B0502020104020203" pitchFamily="34" charset="0"/>
              </a:rPr>
              <a:t>When you ascended on high, you took many captives; you received gifts from people </a:t>
            </a:r>
            <a:endParaRPr lang="en-CA" sz="36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279019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18941" y="983992"/>
            <a:ext cx="870611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3200" dirty="0">
                <a:solidFill>
                  <a:schemeClr val="bg1"/>
                </a:solidFill>
                <a:latin typeface="Gill Sans MT" panose="020B0502020104020203" pitchFamily="34" charset="0"/>
              </a:rPr>
              <a:t>19 </a:t>
            </a:r>
            <a:r>
              <a:rPr lang="en-US" sz="3200" dirty="0">
                <a:solidFill>
                  <a:schemeClr val="bg1"/>
                </a:solidFill>
                <a:latin typeface="Gill Sans MT" panose="020B0502020104020203" pitchFamily="34" charset="0"/>
              </a:rPr>
              <a:t>Praise be to the Lord, to God our Savior, who daily bears our burdens. </a:t>
            </a:r>
            <a:r>
              <a:rPr lang="en-CA" sz="3200" dirty="0">
                <a:solidFill>
                  <a:schemeClr val="bg1"/>
                </a:solidFill>
                <a:latin typeface="Gill Sans MT" panose="020B0502020104020203" pitchFamily="34" charset="0"/>
              </a:rPr>
              <a:t>20 </a:t>
            </a:r>
            <a:r>
              <a:rPr lang="en-US" sz="3200" dirty="0">
                <a:solidFill>
                  <a:schemeClr val="bg1"/>
                </a:solidFill>
                <a:latin typeface="Gill Sans MT" panose="020B0502020104020203" pitchFamily="34" charset="0"/>
              </a:rPr>
              <a:t>Our God is a God who saves; from the Sovereign </a:t>
            </a:r>
            <a:r>
              <a:rPr lang="en-US" sz="3200" cap="small" dirty="0">
                <a:solidFill>
                  <a:schemeClr val="bg1"/>
                </a:solidFill>
                <a:latin typeface="Gill Sans MT" panose="020B0502020104020203" pitchFamily="34" charset="0"/>
              </a:rPr>
              <a:t>Lord</a:t>
            </a:r>
            <a:r>
              <a:rPr lang="en-US" sz="3200" dirty="0">
                <a:solidFill>
                  <a:schemeClr val="bg1"/>
                </a:solidFill>
                <a:latin typeface="Gill Sans MT" panose="020B0502020104020203" pitchFamily="34" charset="0"/>
              </a:rPr>
              <a:t> comes escape from death. </a:t>
            </a:r>
            <a:r>
              <a:rPr lang="en-CA" sz="3200" dirty="0">
                <a:solidFill>
                  <a:schemeClr val="bg1"/>
                </a:solidFill>
                <a:latin typeface="Gill Sans MT" panose="020B0502020104020203" pitchFamily="34" charset="0"/>
              </a:rPr>
              <a:t>21 </a:t>
            </a:r>
            <a:r>
              <a:rPr lang="en-US" sz="3200" dirty="0">
                <a:solidFill>
                  <a:schemeClr val="bg1"/>
                </a:solidFill>
                <a:latin typeface="Gill Sans MT" panose="020B0502020104020203" pitchFamily="34" charset="0"/>
              </a:rPr>
              <a:t>Surely God will crush the heads of his enemies, the hairy crowns of those who go on in their sins. </a:t>
            </a:r>
            <a:r>
              <a:rPr lang="en-CA" sz="3200" dirty="0">
                <a:solidFill>
                  <a:schemeClr val="bg1"/>
                </a:solidFill>
                <a:latin typeface="Gill Sans MT" panose="020B0502020104020203" pitchFamily="34" charset="0"/>
              </a:rPr>
              <a:t>22 </a:t>
            </a:r>
            <a:r>
              <a:rPr lang="en-US" sz="3200" dirty="0">
                <a:solidFill>
                  <a:schemeClr val="bg1"/>
                </a:solidFill>
                <a:latin typeface="Gill Sans MT" panose="020B0502020104020203" pitchFamily="34" charset="0"/>
              </a:rPr>
              <a:t>The Lord says, “I will bring them from Bashan; I will bring them from the depths of the sea, </a:t>
            </a:r>
            <a:r>
              <a:rPr lang="en-CA" sz="3200" dirty="0">
                <a:solidFill>
                  <a:schemeClr val="bg1"/>
                </a:solidFill>
                <a:latin typeface="Gill Sans MT" panose="020B0502020104020203" pitchFamily="34" charset="0"/>
              </a:rPr>
              <a:t>23 </a:t>
            </a:r>
            <a:r>
              <a:rPr lang="en-US" sz="3200" dirty="0">
                <a:solidFill>
                  <a:schemeClr val="bg1"/>
                </a:solidFill>
                <a:latin typeface="Gill Sans MT" panose="020B0502020104020203" pitchFamily="34" charset="0"/>
              </a:rPr>
              <a:t>that your feet may wade in the blood of your foes, while the tongues of your dogs have their share.”</a:t>
            </a:r>
            <a:endParaRPr lang="en-CA" sz="32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499269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18941" y="2369352"/>
            <a:ext cx="870611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4000" dirty="0">
                <a:solidFill>
                  <a:schemeClr val="bg1"/>
                </a:solidFill>
                <a:latin typeface="Gill Sans MT" panose="020B0502020104020203" pitchFamily="34" charset="0"/>
              </a:rPr>
              <a:t>Psalm 68 is a praise hymn celebrating the </a:t>
            </a:r>
            <a:r>
              <a:rPr lang="en-CA" sz="40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God’s power to save captives and destroy His enemies.</a:t>
            </a:r>
            <a:endParaRPr lang="en-CA" sz="40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809090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2654" y="2767280"/>
            <a:ext cx="8538691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5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Ephesians </a:t>
            </a:r>
            <a:r>
              <a:rPr lang="en-US" sz="55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4:1-16</a:t>
            </a:r>
            <a:endParaRPr lang="en-CA" sz="55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03589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18941" y="1028343"/>
            <a:ext cx="8706118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34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Ephesians 4:8-10</a:t>
            </a:r>
            <a:br>
              <a:rPr lang="en-CA" sz="3400" dirty="0" smtClean="0">
                <a:solidFill>
                  <a:schemeClr val="bg1"/>
                </a:solidFill>
                <a:latin typeface="Gill Sans MT" panose="020B0502020104020203" pitchFamily="34" charset="0"/>
              </a:rPr>
            </a:br>
            <a:r>
              <a:rPr lang="en-US" sz="34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This </a:t>
            </a:r>
            <a:r>
              <a:rPr lang="en-US" sz="3400" dirty="0">
                <a:solidFill>
                  <a:schemeClr val="bg1"/>
                </a:solidFill>
                <a:latin typeface="Gill Sans MT" panose="020B0502020104020203" pitchFamily="34" charset="0"/>
              </a:rPr>
              <a:t>is why it says: “When he ascended on high, he took many captives and gave gifts to his people.” </a:t>
            </a:r>
            <a:r>
              <a:rPr lang="en-CA" sz="3400" dirty="0">
                <a:solidFill>
                  <a:schemeClr val="bg1"/>
                </a:solidFill>
                <a:latin typeface="Gill Sans MT" panose="020B0502020104020203" pitchFamily="34" charset="0"/>
              </a:rPr>
              <a:t>9 </a:t>
            </a:r>
            <a:r>
              <a:rPr lang="en-US" sz="3400" dirty="0">
                <a:solidFill>
                  <a:schemeClr val="bg1"/>
                </a:solidFill>
                <a:latin typeface="Gill Sans MT" panose="020B0502020104020203" pitchFamily="34" charset="0"/>
              </a:rPr>
              <a:t>(What does “he ascended” mean except that he also descended to the lower, earthly regions? </a:t>
            </a:r>
            <a:r>
              <a:rPr lang="en-CA" sz="3400" dirty="0">
                <a:solidFill>
                  <a:schemeClr val="bg1"/>
                </a:solidFill>
                <a:latin typeface="Gill Sans MT" panose="020B0502020104020203" pitchFamily="34" charset="0"/>
              </a:rPr>
              <a:t>10 </a:t>
            </a:r>
            <a:r>
              <a:rPr lang="en-US" sz="3400" dirty="0">
                <a:solidFill>
                  <a:schemeClr val="bg1"/>
                </a:solidFill>
                <a:latin typeface="Gill Sans MT" panose="020B0502020104020203" pitchFamily="34" charset="0"/>
              </a:rPr>
              <a:t>He who descended is the very one who ascended higher than all the heavens, in order to fill the whole universe.) </a:t>
            </a:r>
            <a:endParaRPr lang="en-CA" sz="34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077561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18941" y="1370519"/>
            <a:ext cx="8706118" cy="386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500" dirty="0">
                <a:solidFill>
                  <a:schemeClr val="bg1"/>
                </a:solidFill>
                <a:latin typeface="Gill Sans MT" panose="020B0502020104020203" pitchFamily="34" charset="0"/>
              </a:rPr>
              <a:t>Psalm </a:t>
            </a:r>
            <a:r>
              <a:rPr lang="en-US" sz="35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68:18</a:t>
            </a:r>
            <a:endParaRPr lang="en-CA" sz="3500" dirty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r>
              <a:rPr lang="en-CA" sz="3500" baseline="30000" dirty="0">
                <a:solidFill>
                  <a:schemeClr val="bg1"/>
                </a:solidFill>
                <a:latin typeface="Gill Sans MT" panose="020B0502020104020203" pitchFamily="34" charset="0"/>
              </a:rPr>
              <a:t>18</a:t>
            </a:r>
            <a:r>
              <a:rPr lang="en-CA" sz="3500" dirty="0">
                <a:solidFill>
                  <a:schemeClr val="bg1"/>
                </a:solidFill>
                <a:latin typeface="Gill Sans MT" panose="020B0502020104020203" pitchFamily="34" charset="0"/>
              </a:rPr>
              <a:t> </a:t>
            </a:r>
            <a:r>
              <a:rPr lang="en-US" sz="3500" dirty="0">
                <a:solidFill>
                  <a:schemeClr val="bg1"/>
                </a:solidFill>
                <a:latin typeface="Gill Sans MT" panose="020B0502020104020203" pitchFamily="34" charset="0"/>
              </a:rPr>
              <a:t>When you ascended on high, you took many captives; you </a:t>
            </a:r>
            <a:r>
              <a:rPr lang="en-US" sz="3500" i="1" u="sng" dirty="0">
                <a:solidFill>
                  <a:schemeClr val="bg1"/>
                </a:solidFill>
                <a:latin typeface="Gill Sans MT" panose="020B0502020104020203" pitchFamily="34" charset="0"/>
              </a:rPr>
              <a:t>received </a:t>
            </a:r>
            <a:r>
              <a:rPr lang="en-US" sz="3500" dirty="0">
                <a:solidFill>
                  <a:schemeClr val="bg1"/>
                </a:solidFill>
                <a:latin typeface="Gill Sans MT" panose="020B0502020104020203" pitchFamily="34" charset="0"/>
              </a:rPr>
              <a:t>gifts from people</a:t>
            </a:r>
            <a:endParaRPr lang="en-CA" sz="3500" dirty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endParaRPr lang="en-US" sz="3500" dirty="0" smtClean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r>
              <a:rPr lang="en-US" sz="35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Ephesians </a:t>
            </a:r>
            <a:r>
              <a:rPr lang="en-US" sz="3500" dirty="0">
                <a:solidFill>
                  <a:schemeClr val="bg1"/>
                </a:solidFill>
                <a:latin typeface="Gill Sans MT" panose="020B0502020104020203" pitchFamily="34" charset="0"/>
              </a:rPr>
              <a:t>4:8 </a:t>
            </a:r>
            <a:endParaRPr lang="en-CA" sz="3500" dirty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r>
              <a:rPr lang="en-CA" sz="3500" baseline="30000" dirty="0">
                <a:solidFill>
                  <a:schemeClr val="bg1"/>
                </a:solidFill>
                <a:latin typeface="Gill Sans MT" panose="020B0502020104020203" pitchFamily="34" charset="0"/>
              </a:rPr>
              <a:t>8</a:t>
            </a:r>
            <a:r>
              <a:rPr lang="en-CA" sz="3500" dirty="0">
                <a:solidFill>
                  <a:schemeClr val="bg1"/>
                </a:solidFill>
                <a:latin typeface="Gill Sans MT" panose="020B0502020104020203" pitchFamily="34" charset="0"/>
              </a:rPr>
              <a:t> </a:t>
            </a:r>
            <a:r>
              <a:rPr lang="en-US" sz="3500" dirty="0">
                <a:solidFill>
                  <a:schemeClr val="bg1"/>
                </a:solidFill>
                <a:latin typeface="Gill Sans MT" panose="020B0502020104020203" pitchFamily="34" charset="0"/>
              </a:rPr>
              <a:t>“When he ascended on high, he took many captives and </a:t>
            </a:r>
            <a:r>
              <a:rPr lang="en-US" sz="3500" i="1" u="sng" dirty="0">
                <a:solidFill>
                  <a:schemeClr val="bg1"/>
                </a:solidFill>
                <a:latin typeface="Gill Sans MT" panose="020B0502020104020203" pitchFamily="34" charset="0"/>
              </a:rPr>
              <a:t>gave</a:t>
            </a:r>
            <a:r>
              <a:rPr lang="en-US" sz="3500" i="1" dirty="0">
                <a:solidFill>
                  <a:schemeClr val="bg1"/>
                </a:solidFill>
                <a:latin typeface="Gill Sans MT" panose="020B0502020104020203" pitchFamily="34" charset="0"/>
              </a:rPr>
              <a:t> </a:t>
            </a:r>
            <a:r>
              <a:rPr lang="en-US" sz="3500" dirty="0">
                <a:solidFill>
                  <a:schemeClr val="bg1"/>
                </a:solidFill>
                <a:latin typeface="Gill Sans MT" panose="020B0502020104020203" pitchFamily="34" charset="0"/>
              </a:rPr>
              <a:t>gifts to his people.” </a:t>
            </a:r>
            <a:endParaRPr lang="en-CA" sz="35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91459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18941" y="1074509"/>
            <a:ext cx="8706118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34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What Gifts?</a:t>
            </a:r>
          </a:p>
          <a:p>
            <a:endParaRPr lang="en-CA" sz="3400" dirty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pPr marL="514350" indent="-514350">
              <a:buFontTx/>
              <a:buAutoNum type="arabicPeriod"/>
            </a:pPr>
            <a:r>
              <a:rPr lang="en-CA" sz="34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The Holy Spirit (</a:t>
            </a:r>
            <a:r>
              <a:rPr lang="en-US" sz="34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Acts 1:4–5)</a:t>
            </a:r>
            <a:endParaRPr lang="en-CA" sz="3400" dirty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pPr marL="514350" indent="-514350">
              <a:buAutoNum type="arabicPeriod"/>
            </a:pPr>
            <a:endParaRPr lang="en-CA" sz="3400" dirty="0" smtClean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pPr marL="514350" indent="-514350">
              <a:buAutoNum type="arabicPeriod"/>
            </a:pPr>
            <a:endParaRPr lang="en-CA" sz="3400" dirty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pPr marL="514350" indent="-514350">
              <a:buAutoNum type="arabicPeriod"/>
            </a:pPr>
            <a:r>
              <a:rPr lang="en-CA" sz="34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The gifts of the Holy Spirit </a:t>
            </a:r>
            <a:br>
              <a:rPr lang="en-CA" sz="3400" dirty="0" smtClean="0">
                <a:solidFill>
                  <a:schemeClr val="bg1"/>
                </a:solidFill>
                <a:latin typeface="Gill Sans MT" panose="020B0502020104020203" pitchFamily="34" charset="0"/>
              </a:rPr>
            </a:br>
            <a:r>
              <a:rPr lang="en-CA" sz="34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(</a:t>
            </a:r>
            <a:r>
              <a:rPr lang="en-CA" sz="3400" dirty="0">
                <a:solidFill>
                  <a:schemeClr val="bg1"/>
                </a:solidFill>
                <a:latin typeface="Gill Sans MT" panose="020B0502020104020203" pitchFamily="34" charset="0"/>
              </a:rPr>
              <a:t>Ephesians 4:11, 1 Corinthians 12:1-11, Romans 12:6-8)</a:t>
            </a:r>
            <a:endParaRPr lang="en-CA" sz="34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372455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18941" y="1338287"/>
            <a:ext cx="8706118" cy="386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500" dirty="0">
                <a:solidFill>
                  <a:schemeClr val="bg1"/>
                </a:solidFill>
                <a:latin typeface="Gill Sans MT" panose="020B0502020104020203" pitchFamily="34" charset="0"/>
              </a:rPr>
              <a:t>Ephesians 4:12–13 </a:t>
            </a:r>
            <a:endParaRPr lang="en-CA" sz="3500" dirty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r>
              <a:rPr lang="en-CA" sz="3500" baseline="30000" dirty="0">
                <a:solidFill>
                  <a:schemeClr val="bg1"/>
                </a:solidFill>
                <a:latin typeface="Gill Sans MT" panose="020B0502020104020203" pitchFamily="34" charset="0"/>
              </a:rPr>
              <a:t>12</a:t>
            </a:r>
            <a:r>
              <a:rPr lang="en-CA" sz="3500" dirty="0">
                <a:solidFill>
                  <a:schemeClr val="bg1"/>
                </a:solidFill>
                <a:latin typeface="Gill Sans MT" panose="020B0502020104020203" pitchFamily="34" charset="0"/>
              </a:rPr>
              <a:t> </a:t>
            </a:r>
            <a:r>
              <a:rPr lang="en-US" sz="3500" dirty="0">
                <a:solidFill>
                  <a:schemeClr val="bg1"/>
                </a:solidFill>
                <a:latin typeface="Gill Sans MT" panose="020B0502020104020203" pitchFamily="34" charset="0"/>
              </a:rPr>
              <a:t>to equip his people for works of service, so that the body of Christ may be built up </a:t>
            </a:r>
            <a:r>
              <a:rPr lang="en-CA" sz="3500" baseline="30000" dirty="0">
                <a:solidFill>
                  <a:schemeClr val="bg1"/>
                </a:solidFill>
                <a:latin typeface="Gill Sans MT" panose="020B0502020104020203" pitchFamily="34" charset="0"/>
              </a:rPr>
              <a:t>13</a:t>
            </a:r>
            <a:r>
              <a:rPr lang="en-CA" sz="3500" dirty="0">
                <a:solidFill>
                  <a:schemeClr val="bg1"/>
                </a:solidFill>
                <a:latin typeface="Gill Sans MT" panose="020B0502020104020203" pitchFamily="34" charset="0"/>
              </a:rPr>
              <a:t> </a:t>
            </a:r>
            <a:r>
              <a:rPr lang="en-US" sz="3500" dirty="0">
                <a:solidFill>
                  <a:schemeClr val="bg1"/>
                </a:solidFill>
                <a:latin typeface="Gill Sans MT" panose="020B0502020104020203" pitchFamily="34" charset="0"/>
              </a:rPr>
              <a:t>until we all reach unity in the faith and in the knowledge of the Son of God and become mature, attaining to the whole measure of the fullness of Christ. </a:t>
            </a:r>
            <a:endParaRPr lang="en-CA" sz="35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577020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18941" y="977679"/>
            <a:ext cx="870611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3500" dirty="0">
                <a:solidFill>
                  <a:schemeClr val="bg1"/>
                </a:solidFill>
                <a:latin typeface="Gill Sans MT" panose="020B0502020104020203" pitchFamily="34" charset="0"/>
              </a:rPr>
              <a:t>Psalm </a:t>
            </a:r>
            <a:r>
              <a:rPr lang="en-CA" sz="35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68:18–23</a:t>
            </a:r>
            <a:endParaRPr lang="en-CA" sz="3500" dirty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r>
              <a:rPr lang="en-CA" sz="3500" baseline="30000" dirty="0">
                <a:solidFill>
                  <a:schemeClr val="bg1"/>
                </a:solidFill>
                <a:latin typeface="Gill Sans MT" panose="020B0502020104020203" pitchFamily="34" charset="0"/>
              </a:rPr>
              <a:t>18</a:t>
            </a:r>
            <a:r>
              <a:rPr lang="en-CA" sz="3500" dirty="0">
                <a:solidFill>
                  <a:schemeClr val="bg1"/>
                </a:solidFill>
                <a:latin typeface="Gill Sans MT" panose="020B0502020104020203" pitchFamily="34" charset="0"/>
              </a:rPr>
              <a:t> When you ascended on high, you took many captives; you received gifts from people, even from the rebellious— that you, </a:t>
            </a:r>
            <a:r>
              <a:rPr lang="en-CA" sz="3500" cap="small" dirty="0">
                <a:solidFill>
                  <a:schemeClr val="bg1"/>
                </a:solidFill>
                <a:latin typeface="Gill Sans MT" panose="020B0502020104020203" pitchFamily="34" charset="0"/>
              </a:rPr>
              <a:t>Lord</a:t>
            </a:r>
            <a:r>
              <a:rPr lang="en-CA" sz="3500" dirty="0">
                <a:solidFill>
                  <a:schemeClr val="bg1"/>
                </a:solidFill>
                <a:latin typeface="Gill Sans MT" panose="020B0502020104020203" pitchFamily="34" charset="0"/>
              </a:rPr>
              <a:t> God, might dwell there. </a:t>
            </a:r>
            <a:r>
              <a:rPr lang="en-CA" sz="3500" baseline="30000" dirty="0">
                <a:solidFill>
                  <a:schemeClr val="bg1"/>
                </a:solidFill>
                <a:latin typeface="Gill Sans MT" panose="020B0502020104020203" pitchFamily="34" charset="0"/>
              </a:rPr>
              <a:t>19</a:t>
            </a:r>
            <a:r>
              <a:rPr lang="en-CA" sz="3500" dirty="0">
                <a:solidFill>
                  <a:schemeClr val="bg1"/>
                </a:solidFill>
                <a:latin typeface="Gill Sans MT" panose="020B0502020104020203" pitchFamily="34" charset="0"/>
              </a:rPr>
              <a:t> Praise be to the Lord, to God our Savior, who daily bears our burdens. </a:t>
            </a:r>
            <a:r>
              <a:rPr lang="en-CA" sz="3500" baseline="30000" dirty="0">
                <a:solidFill>
                  <a:schemeClr val="bg1"/>
                </a:solidFill>
                <a:latin typeface="Gill Sans MT" panose="020B0502020104020203" pitchFamily="34" charset="0"/>
              </a:rPr>
              <a:t>20</a:t>
            </a:r>
            <a:r>
              <a:rPr lang="en-CA" sz="3500" dirty="0">
                <a:solidFill>
                  <a:schemeClr val="bg1"/>
                </a:solidFill>
                <a:latin typeface="Gill Sans MT" panose="020B0502020104020203" pitchFamily="34" charset="0"/>
              </a:rPr>
              <a:t> Our God is a God who saves; from the Sovereign </a:t>
            </a:r>
            <a:r>
              <a:rPr lang="en-CA" sz="3500" cap="small" dirty="0">
                <a:solidFill>
                  <a:schemeClr val="bg1"/>
                </a:solidFill>
                <a:latin typeface="Gill Sans MT" panose="020B0502020104020203" pitchFamily="34" charset="0"/>
              </a:rPr>
              <a:t>Lord</a:t>
            </a:r>
            <a:r>
              <a:rPr lang="en-CA" sz="3500" dirty="0">
                <a:solidFill>
                  <a:schemeClr val="bg1"/>
                </a:solidFill>
                <a:latin typeface="Gill Sans MT" panose="020B0502020104020203" pitchFamily="34" charset="0"/>
              </a:rPr>
              <a:t> comes escape from death. </a:t>
            </a:r>
          </a:p>
        </p:txBody>
      </p:sp>
    </p:spTree>
    <p:extLst>
      <p:ext uri="{BB962C8B-B14F-4D97-AF65-F5344CB8AC3E}">
        <p14:creationId xmlns:p14="http://schemas.microsoft.com/office/powerpoint/2010/main" val="262711094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18941" y="977679"/>
            <a:ext cx="870611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3500" dirty="0">
                <a:solidFill>
                  <a:schemeClr val="bg1"/>
                </a:solidFill>
                <a:latin typeface="Gill Sans MT" panose="020B0502020104020203" pitchFamily="34" charset="0"/>
              </a:rPr>
              <a:t>Psalm </a:t>
            </a:r>
            <a:r>
              <a:rPr lang="en-CA" sz="35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68:18–23</a:t>
            </a:r>
            <a:endParaRPr lang="en-CA" sz="3500" dirty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r>
              <a:rPr lang="en-CA" sz="3500" baseline="300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21</a:t>
            </a:r>
            <a:r>
              <a:rPr lang="en-CA" sz="35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 </a:t>
            </a:r>
            <a:r>
              <a:rPr lang="en-CA" sz="3500" dirty="0">
                <a:solidFill>
                  <a:schemeClr val="bg1"/>
                </a:solidFill>
                <a:latin typeface="Gill Sans MT" panose="020B0502020104020203" pitchFamily="34" charset="0"/>
              </a:rPr>
              <a:t>Surely God will crush the heads of his enemies, the hairy crowns of those who go on in their sins. </a:t>
            </a:r>
            <a:r>
              <a:rPr lang="en-CA" sz="3500" baseline="30000" dirty="0">
                <a:solidFill>
                  <a:schemeClr val="bg1"/>
                </a:solidFill>
                <a:latin typeface="Gill Sans MT" panose="020B0502020104020203" pitchFamily="34" charset="0"/>
              </a:rPr>
              <a:t>22</a:t>
            </a:r>
            <a:r>
              <a:rPr lang="en-CA" sz="3500" dirty="0">
                <a:solidFill>
                  <a:schemeClr val="bg1"/>
                </a:solidFill>
                <a:latin typeface="Gill Sans MT" panose="020B0502020104020203" pitchFamily="34" charset="0"/>
              </a:rPr>
              <a:t> The Lord says, “I will bring them from Bashan; I will bring them from the depths of the sea, </a:t>
            </a:r>
            <a:r>
              <a:rPr lang="en-CA" sz="3500" baseline="30000" dirty="0">
                <a:solidFill>
                  <a:schemeClr val="bg1"/>
                </a:solidFill>
                <a:latin typeface="Gill Sans MT" panose="020B0502020104020203" pitchFamily="34" charset="0"/>
              </a:rPr>
              <a:t>23</a:t>
            </a:r>
            <a:r>
              <a:rPr lang="en-CA" sz="3500" dirty="0">
                <a:solidFill>
                  <a:schemeClr val="bg1"/>
                </a:solidFill>
                <a:latin typeface="Gill Sans MT" panose="020B0502020104020203" pitchFamily="34" charset="0"/>
              </a:rPr>
              <a:t> that your feet may wade in the blood of your foes, while the tongues of your dogs have their share.” </a:t>
            </a:r>
          </a:p>
        </p:txBody>
      </p:sp>
    </p:spTree>
    <p:extLst>
      <p:ext uri="{BB962C8B-B14F-4D97-AF65-F5344CB8AC3E}">
        <p14:creationId xmlns:p14="http://schemas.microsoft.com/office/powerpoint/2010/main" val="256935088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18941" y="1853442"/>
            <a:ext cx="870611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4400" i="1" dirty="0">
                <a:solidFill>
                  <a:schemeClr val="bg1"/>
                </a:solidFill>
                <a:latin typeface="Bell MT" panose="02020503060305020303" pitchFamily="18" charset="0"/>
              </a:rPr>
              <a:t>Until I begin to understand what God has done for me in Christ (“the gospel”), I will not be able to let go of that which divides and disrupts.</a:t>
            </a:r>
            <a:endParaRPr lang="en-CA" sz="4400" dirty="0">
              <a:solidFill>
                <a:schemeClr val="bg1"/>
              </a:solidFill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761638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05240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18941" y="986538"/>
            <a:ext cx="870611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Gill Sans MT" panose="020B0502020104020203" pitchFamily="34" charset="0"/>
              </a:rPr>
              <a:t>Ephesians </a:t>
            </a:r>
            <a:r>
              <a:rPr lang="en-US" sz="36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4:1–16  </a:t>
            </a:r>
            <a:endParaRPr lang="en-CA" sz="3600" dirty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r>
              <a:rPr lang="en-CA" sz="3600" baseline="30000" dirty="0">
                <a:solidFill>
                  <a:schemeClr val="bg1"/>
                </a:solidFill>
                <a:latin typeface="Gill Sans MT" panose="020B0502020104020203" pitchFamily="34" charset="0"/>
              </a:rPr>
              <a:t>1</a:t>
            </a:r>
            <a:r>
              <a:rPr lang="en-CA" sz="3600" dirty="0">
                <a:solidFill>
                  <a:schemeClr val="bg1"/>
                </a:solidFill>
                <a:latin typeface="Gill Sans MT" panose="020B0502020104020203" pitchFamily="34" charset="0"/>
              </a:rPr>
              <a:t> </a:t>
            </a:r>
            <a:r>
              <a:rPr lang="en-US" sz="3600" dirty="0">
                <a:solidFill>
                  <a:schemeClr val="bg1"/>
                </a:solidFill>
                <a:latin typeface="Gill Sans MT" panose="020B0502020104020203" pitchFamily="34" charset="0"/>
              </a:rPr>
              <a:t>As a prisoner for the Lord, then, I urge you to live a life worthy of the calling you have received. </a:t>
            </a:r>
            <a:r>
              <a:rPr lang="en-CA" sz="3600" baseline="30000" dirty="0">
                <a:solidFill>
                  <a:schemeClr val="bg1"/>
                </a:solidFill>
                <a:latin typeface="Gill Sans MT" panose="020B0502020104020203" pitchFamily="34" charset="0"/>
              </a:rPr>
              <a:t>2</a:t>
            </a:r>
            <a:r>
              <a:rPr lang="en-CA" sz="3600" dirty="0">
                <a:solidFill>
                  <a:schemeClr val="bg1"/>
                </a:solidFill>
                <a:latin typeface="Gill Sans MT" panose="020B0502020104020203" pitchFamily="34" charset="0"/>
              </a:rPr>
              <a:t> </a:t>
            </a:r>
            <a:r>
              <a:rPr lang="en-US" sz="3600" dirty="0">
                <a:solidFill>
                  <a:schemeClr val="bg1"/>
                </a:solidFill>
                <a:latin typeface="Gill Sans MT" panose="020B0502020104020203" pitchFamily="34" charset="0"/>
              </a:rPr>
              <a:t>Be completely humble and gentle; be patient, bearing with one another in love. </a:t>
            </a:r>
            <a:r>
              <a:rPr lang="en-CA" sz="3600" baseline="30000" dirty="0">
                <a:solidFill>
                  <a:schemeClr val="bg1"/>
                </a:solidFill>
                <a:latin typeface="Gill Sans MT" panose="020B0502020104020203" pitchFamily="34" charset="0"/>
              </a:rPr>
              <a:t>3</a:t>
            </a:r>
            <a:r>
              <a:rPr lang="en-CA" sz="3600" dirty="0">
                <a:solidFill>
                  <a:schemeClr val="bg1"/>
                </a:solidFill>
                <a:latin typeface="Gill Sans MT" panose="020B0502020104020203" pitchFamily="34" charset="0"/>
              </a:rPr>
              <a:t> </a:t>
            </a:r>
            <a:r>
              <a:rPr lang="en-US" sz="3600" dirty="0">
                <a:solidFill>
                  <a:schemeClr val="bg1"/>
                </a:solidFill>
                <a:latin typeface="Gill Sans MT" panose="020B0502020104020203" pitchFamily="34" charset="0"/>
              </a:rPr>
              <a:t>Make every effort to keep the unity of the Spirit through the bond of peace. </a:t>
            </a:r>
            <a:r>
              <a:rPr lang="en-CA" sz="3600" baseline="30000" dirty="0">
                <a:solidFill>
                  <a:schemeClr val="bg1"/>
                </a:solidFill>
                <a:latin typeface="Gill Sans MT" panose="020B0502020104020203" pitchFamily="34" charset="0"/>
              </a:rPr>
              <a:t>4</a:t>
            </a:r>
            <a:r>
              <a:rPr lang="en-CA" sz="3600" dirty="0">
                <a:solidFill>
                  <a:schemeClr val="bg1"/>
                </a:solidFill>
                <a:latin typeface="Gill Sans MT" panose="020B0502020104020203" pitchFamily="34" charset="0"/>
              </a:rPr>
              <a:t> </a:t>
            </a:r>
            <a:r>
              <a:rPr lang="en-US" sz="3600" dirty="0">
                <a:solidFill>
                  <a:schemeClr val="bg1"/>
                </a:solidFill>
                <a:latin typeface="Gill Sans MT" panose="020B0502020104020203" pitchFamily="34" charset="0"/>
              </a:rPr>
              <a:t>There is one body and one Spirit, just as you </a:t>
            </a:r>
            <a:r>
              <a:rPr lang="en-US" sz="36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were</a:t>
            </a:r>
            <a:endParaRPr lang="en-CA" sz="36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938510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18941" y="1120676"/>
            <a:ext cx="870611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called </a:t>
            </a:r>
            <a:r>
              <a:rPr lang="en-US" sz="3600" dirty="0">
                <a:solidFill>
                  <a:schemeClr val="bg1"/>
                </a:solidFill>
                <a:latin typeface="Gill Sans MT" panose="020B0502020104020203" pitchFamily="34" charset="0"/>
              </a:rPr>
              <a:t>to one hope when you were called; </a:t>
            </a:r>
            <a:r>
              <a:rPr lang="en-CA" sz="3600" baseline="30000" dirty="0">
                <a:solidFill>
                  <a:schemeClr val="bg1"/>
                </a:solidFill>
                <a:latin typeface="Gill Sans MT" panose="020B0502020104020203" pitchFamily="34" charset="0"/>
              </a:rPr>
              <a:t>5</a:t>
            </a:r>
            <a:r>
              <a:rPr lang="en-CA" sz="3600" dirty="0">
                <a:solidFill>
                  <a:schemeClr val="bg1"/>
                </a:solidFill>
                <a:latin typeface="Gill Sans MT" panose="020B0502020104020203" pitchFamily="34" charset="0"/>
              </a:rPr>
              <a:t> </a:t>
            </a:r>
            <a:r>
              <a:rPr lang="en-US" sz="3600" dirty="0">
                <a:solidFill>
                  <a:schemeClr val="bg1"/>
                </a:solidFill>
                <a:latin typeface="Gill Sans MT" panose="020B0502020104020203" pitchFamily="34" charset="0"/>
              </a:rPr>
              <a:t>one Lord, one faith, one baptism; </a:t>
            </a:r>
            <a:r>
              <a:rPr lang="en-CA" sz="3600" baseline="30000" dirty="0">
                <a:solidFill>
                  <a:schemeClr val="bg1"/>
                </a:solidFill>
                <a:latin typeface="Gill Sans MT" panose="020B0502020104020203" pitchFamily="34" charset="0"/>
              </a:rPr>
              <a:t>6</a:t>
            </a:r>
            <a:r>
              <a:rPr lang="en-CA" sz="3600" dirty="0">
                <a:solidFill>
                  <a:schemeClr val="bg1"/>
                </a:solidFill>
                <a:latin typeface="Gill Sans MT" panose="020B0502020104020203" pitchFamily="34" charset="0"/>
              </a:rPr>
              <a:t> </a:t>
            </a:r>
            <a:r>
              <a:rPr lang="en-US" sz="3600" dirty="0">
                <a:solidFill>
                  <a:schemeClr val="bg1"/>
                </a:solidFill>
                <a:latin typeface="Gill Sans MT" panose="020B0502020104020203" pitchFamily="34" charset="0"/>
              </a:rPr>
              <a:t>one God and Father of all, who is over all and through all and in all. </a:t>
            </a:r>
            <a:r>
              <a:rPr lang="en-CA" sz="3600" baseline="30000" dirty="0">
                <a:solidFill>
                  <a:schemeClr val="bg1"/>
                </a:solidFill>
                <a:latin typeface="Gill Sans MT" panose="020B0502020104020203" pitchFamily="34" charset="0"/>
              </a:rPr>
              <a:t>7</a:t>
            </a:r>
            <a:r>
              <a:rPr lang="en-CA" sz="3600" dirty="0">
                <a:solidFill>
                  <a:schemeClr val="bg1"/>
                </a:solidFill>
                <a:latin typeface="Gill Sans MT" panose="020B0502020104020203" pitchFamily="34" charset="0"/>
              </a:rPr>
              <a:t> </a:t>
            </a:r>
            <a:r>
              <a:rPr lang="en-US" sz="3600" dirty="0">
                <a:solidFill>
                  <a:schemeClr val="bg1"/>
                </a:solidFill>
                <a:latin typeface="Gill Sans MT" panose="020B0502020104020203" pitchFamily="34" charset="0"/>
              </a:rPr>
              <a:t>But to each one of us grace has been given as Christ apportioned it. </a:t>
            </a:r>
            <a:r>
              <a:rPr lang="en-CA" sz="3600" baseline="30000" dirty="0">
                <a:solidFill>
                  <a:schemeClr val="bg1"/>
                </a:solidFill>
                <a:latin typeface="Gill Sans MT" panose="020B0502020104020203" pitchFamily="34" charset="0"/>
              </a:rPr>
              <a:t>8</a:t>
            </a:r>
            <a:r>
              <a:rPr lang="en-CA" sz="3600" dirty="0">
                <a:solidFill>
                  <a:schemeClr val="bg1"/>
                </a:solidFill>
                <a:latin typeface="Gill Sans MT" panose="020B0502020104020203" pitchFamily="34" charset="0"/>
              </a:rPr>
              <a:t> </a:t>
            </a:r>
            <a:r>
              <a:rPr lang="en-US" sz="3600" dirty="0">
                <a:solidFill>
                  <a:schemeClr val="bg1"/>
                </a:solidFill>
                <a:latin typeface="Gill Sans MT" panose="020B0502020104020203" pitchFamily="34" charset="0"/>
              </a:rPr>
              <a:t>This is why it says: “When he ascended on high, he took many captives and gave gifts to his people.” </a:t>
            </a:r>
            <a:endParaRPr lang="en-CA" sz="36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557447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18941" y="1120676"/>
            <a:ext cx="870611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3600" baseline="30000" dirty="0">
                <a:solidFill>
                  <a:schemeClr val="bg1"/>
                </a:solidFill>
                <a:latin typeface="Gill Sans MT" panose="020B0502020104020203" pitchFamily="34" charset="0"/>
              </a:rPr>
              <a:t>9</a:t>
            </a:r>
            <a:r>
              <a:rPr lang="en-CA" sz="3600" dirty="0">
                <a:solidFill>
                  <a:schemeClr val="bg1"/>
                </a:solidFill>
                <a:latin typeface="Gill Sans MT" panose="020B0502020104020203" pitchFamily="34" charset="0"/>
              </a:rPr>
              <a:t> </a:t>
            </a:r>
            <a:r>
              <a:rPr lang="en-US" sz="3600" dirty="0">
                <a:solidFill>
                  <a:schemeClr val="bg1"/>
                </a:solidFill>
                <a:latin typeface="Gill Sans MT" panose="020B0502020104020203" pitchFamily="34" charset="0"/>
              </a:rPr>
              <a:t>(What does “he ascended” mean except that he also descended to the lower, earthly regions? </a:t>
            </a:r>
            <a:r>
              <a:rPr lang="en-CA" sz="3600" baseline="30000" dirty="0">
                <a:solidFill>
                  <a:schemeClr val="bg1"/>
                </a:solidFill>
                <a:latin typeface="Gill Sans MT" panose="020B0502020104020203" pitchFamily="34" charset="0"/>
              </a:rPr>
              <a:t>10</a:t>
            </a:r>
            <a:r>
              <a:rPr lang="en-CA" sz="3600" dirty="0">
                <a:solidFill>
                  <a:schemeClr val="bg1"/>
                </a:solidFill>
                <a:latin typeface="Gill Sans MT" panose="020B0502020104020203" pitchFamily="34" charset="0"/>
              </a:rPr>
              <a:t> </a:t>
            </a:r>
            <a:r>
              <a:rPr lang="en-US" sz="3600" dirty="0">
                <a:solidFill>
                  <a:schemeClr val="bg1"/>
                </a:solidFill>
                <a:latin typeface="Gill Sans MT" panose="020B0502020104020203" pitchFamily="34" charset="0"/>
              </a:rPr>
              <a:t>He who descended is the very one who ascended higher than all the heavens, in order to fill the whole universe.) </a:t>
            </a:r>
            <a:r>
              <a:rPr lang="en-CA" sz="3600" baseline="30000" dirty="0">
                <a:solidFill>
                  <a:schemeClr val="bg1"/>
                </a:solidFill>
                <a:latin typeface="Gill Sans MT" panose="020B0502020104020203" pitchFamily="34" charset="0"/>
              </a:rPr>
              <a:t>11</a:t>
            </a:r>
            <a:r>
              <a:rPr lang="en-CA" sz="3600" dirty="0">
                <a:solidFill>
                  <a:schemeClr val="bg1"/>
                </a:solidFill>
                <a:latin typeface="Gill Sans MT" panose="020B0502020104020203" pitchFamily="34" charset="0"/>
              </a:rPr>
              <a:t> </a:t>
            </a:r>
            <a:r>
              <a:rPr lang="en-US" sz="3600" dirty="0">
                <a:solidFill>
                  <a:schemeClr val="bg1"/>
                </a:solidFill>
                <a:latin typeface="Gill Sans MT" panose="020B0502020104020203" pitchFamily="34" charset="0"/>
              </a:rPr>
              <a:t>So Christ himself gave the apostles, the prophets, the evangelists, the pastors and teachers, </a:t>
            </a:r>
            <a:r>
              <a:rPr lang="en-CA" sz="3600" baseline="30000" dirty="0">
                <a:solidFill>
                  <a:schemeClr val="bg1"/>
                </a:solidFill>
                <a:latin typeface="Gill Sans MT" panose="020B0502020104020203" pitchFamily="34" charset="0"/>
              </a:rPr>
              <a:t>12</a:t>
            </a:r>
            <a:r>
              <a:rPr lang="en-CA" sz="3600" dirty="0">
                <a:solidFill>
                  <a:schemeClr val="bg1"/>
                </a:solidFill>
                <a:latin typeface="Gill Sans MT" panose="020B0502020104020203" pitchFamily="34" charset="0"/>
              </a:rPr>
              <a:t> </a:t>
            </a:r>
            <a:r>
              <a:rPr lang="en-US" sz="3600" dirty="0">
                <a:solidFill>
                  <a:schemeClr val="bg1"/>
                </a:solidFill>
                <a:latin typeface="Gill Sans MT" panose="020B0502020104020203" pitchFamily="34" charset="0"/>
              </a:rPr>
              <a:t>to equip his people for works </a:t>
            </a:r>
            <a:r>
              <a:rPr lang="en-US" sz="36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of</a:t>
            </a:r>
            <a:endParaRPr lang="en-CA" sz="36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984369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18941" y="1120676"/>
            <a:ext cx="870611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Gill Sans MT" panose="020B0502020104020203" pitchFamily="34" charset="0"/>
              </a:rPr>
              <a:t>service, so that the body of Christ may be built up </a:t>
            </a:r>
            <a:r>
              <a:rPr lang="en-CA" sz="3600" baseline="30000" dirty="0">
                <a:solidFill>
                  <a:schemeClr val="bg1"/>
                </a:solidFill>
                <a:latin typeface="Gill Sans MT" panose="020B0502020104020203" pitchFamily="34" charset="0"/>
              </a:rPr>
              <a:t>13</a:t>
            </a:r>
            <a:r>
              <a:rPr lang="en-CA" sz="3600" dirty="0">
                <a:solidFill>
                  <a:schemeClr val="bg1"/>
                </a:solidFill>
                <a:latin typeface="Gill Sans MT" panose="020B0502020104020203" pitchFamily="34" charset="0"/>
              </a:rPr>
              <a:t> </a:t>
            </a:r>
            <a:r>
              <a:rPr lang="en-US" sz="3600" dirty="0">
                <a:solidFill>
                  <a:schemeClr val="bg1"/>
                </a:solidFill>
                <a:latin typeface="Gill Sans MT" panose="020B0502020104020203" pitchFamily="34" charset="0"/>
              </a:rPr>
              <a:t>until we all reach unity in the faith and in the knowledge of the Son of God and become mature, attaining to the whole measure of the fullness of Christ. </a:t>
            </a:r>
            <a:r>
              <a:rPr lang="en-CA" sz="3600" baseline="30000" dirty="0">
                <a:solidFill>
                  <a:schemeClr val="bg1"/>
                </a:solidFill>
                <a:latin typeface="Gill Sans MT" panose="020B0502020104020203" pitchFamily="34" charset="0"/>
              </a:rPr>
              <a:t>14</a:t>
            </a:r>
            <a:r>
              <a:rPr lang="en-CA" sz="3600" dirty="0">
                <a:solidFill>
                  <a:schemeClr val="bg1"/>
                </a:solidFill>
                <a:latin typeface="Gill Sans MT" panose="020B0502020104020203" pitchFamily="34" charset="0"/>
              </a:rPr>
              <a:t> </a:t>
            </a:r>
            <a:r>
              <a:rPr lang="en-US" sz="3600" dirty="0">
                <a:solidFill>
                  <a:schemeClr val="bg1"/>
                </a:solidFill>
                <a:latin typeface="Gill Sans MT" panose="020B0502020104020203" pitchFamily="34" charset="0"/>
              </a:rPr>
              <a:t>Then we will no longer be infants, tossed back and forth by the waves, and blown here and there by every wind of teaching and by the </a:t>
            </a:r>
            <a:r>
              <a:rPr lang="en-US" sz="36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cunning</a:t>
            </a:r>
            <a:endParaRPr lang="en-CA" sz="36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73897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18941" y="1120676"/>
            <a:ext cx="870611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Gill Sans MT" panose="020B0502020104020203" pitchFamily="34" charset="0"/>
              </a:rPr>
              <a:t>and craftiness of people in their deceitful scheming. </a:t>
            </a:r>
            <a:r>
              <a:rPr lang="en-CA" sz="3600" baseline="30000" dirty="0">
                <a:solidFill>
                  <a:schemeClr val="bg1"/>
                </a:solidFill>
                <a:latin typeface="Gill Sans MT" panose="020B0502020104020203" pitchFamily="34" charset="0"/>
              </a:rPr>
              <a:t>15</a:t>
            </a:r>
            <a:r>
              <a:rPr lang="en-CA" sz="3600" dirty="0">
                <a:solidFill>
                  <a:schemeClr val="bg1"/>
                </a:solidFill>
                <a:latin typeface="Gill Sans MT" panose="020B0502020104020203" pitchFamily="34" charset="0"/>
              </a:rPr>
              <a:t> </a:t>
            </a:r>
            <a:r>
              <a:rPr lang="en-US" sz="3600" dirty="0">
                <a:solidFill>
                  <a:schemeClr val="bg1"/>
                </a:solidFill>
                <a:latin typeface="Gill Sans MT" panose="020B0502020104020203" pitchFamily="34" charset="0"/>
              </a:rPr>
              <a:t>Instead, speaking the truth in love, we will grow to become in every respect the mature body of him who is the head, that is, Christ. </a:t>
            </a:r>
            <a:r>
              <a:rPr lang="en-CA" sz="3600" baseline="30000" dirty="0">
                <a:solidFill>
                  <a:schemeClr val="bg1"/>
                </a:solidFill>
                <a:latin typeface="Gill Sans MT" panose="020B0502020104020203" pitchFamily="34" charset="0"/>
              </a:rPr>
              <a:t>16</a:t>
            </a:r>
            <a:r>
              <a:rPr lang="en-CA" sz="3600" dirty="0">
                <a:solidFill>
                  <a:schemeClr val="bg1"/>
                </a:solidFill>
                <a:latin typeface="Gill Sans MT" panose="020B0502020104020203" pitchFamily="34" charset="0"/>
              </a:rPr>
              <a:t> </a:t>
            </a:r>
            <a:r>
              <a:rPr lang="en-US" sz="3600" dirty="0">
                <a:solidFill>
                  <a:schemeClr val="bg1"/>
                </a:solidFill>
                <a:latin typeface="Gill Sans MT" panose="020B0502020104020203" pitchFamily="34" charset="0"/>
              </a:rPr>
              <a:t>From him the whole body, joined and held together by every supporting ligament, grows and builds itself up in love, as each part does its work. </a:t>
            </a:r>
            <a:endParaRPr lang="en-CA" sz="36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355240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83498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18941" y="986538"/>
            <a:ext cx="870611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Gill Sans MT" panose="020B0502020104020203" pitchFamily="34" charset="0"/>
              </a:rPr>
              <a:t>Ephesians </a:t>
            </a:r>
            <a:r>
              <a:rPr lang="en-US" sz="36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4:1–16  </a:t>
            </a:r>
            <a:endParaRPr lang="en-CA" sz="3600" dirty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r>
              <a:rPr lang="en-CA" sz="3600" baseline="30000" dirty="0">
                <a:solidFill>
                  <a:schemeClr val="bg1"/>
                </a:solidFill>
                <a:latin typeface="Gill Sans MT" panose="020B0502020104020203" pitchFamily="34" charset="0"/>
              </a:rPr>
              <a:t>1</a:t>
            </a:r>
            <a:r>
              <a:rPr lang="en-CA" sz="3600" dirty="0">
                <a:solidFill>
                  <a:schemeClr val="bg1"/>
                </a:solidFill>
                <a:latin typeface="Gill Sans MT" panose="020B0502020104020203" pitchFamily="34" charset="0"/>
              </a:rPr>
              <a:t> </a:t>
            </a:r>
            <a:r>
              <a:rPr lang="en-US" sz="3600" dirty="0">
                <a:solidFill>
                  <a:schemeClr val="bg1"/>
                </a:solidFill>
                <a:latin typeface="Gill Sans MT" panose="020B0502020104020203" pitchFamily="34" charset="0"/>
              </a:rPr>
              <a:t>As a prisoner for the Lord, then, I urge you to live a life worthy of the calling you have received. </a:t>
            </a:r>
            <a:r>
              <a:rPr lang="en-CA" sz="3600" baseline="30000" dirty="0">
                <a:solidFill>
                  <a:srgbClr val="FFFF00"/>
                </a:solidFill>
                <a:latin typeface="Gill Sans MT" panose="020B0502020104020203" pitchFamily="34" charset="0"/>
              </a:rPr>
              <a:t>2</a:t>
            </a:r>
            <a:r>
              <a:rPr lang="en-CA" sz="3600" dirty="0">
                <a:solidFill>
                  <a:srgbClr val="FFFF00"/>
                </a:solidFill>
                <a:latin typeface="Gill Sans MT" panose="020B0502020104020203" pitchFamily="34" charset="0"/>
              </a:rPr>
              <a:t> </a:t>
            </a:r>
            <a:r>
              <a:rPr lang="en-US" sz="3600" dirty="0">
                <a:solidFill>
                  <a:srgbClr val="FFFF00"/>
                </a:solidFill>
                <a:latin typeface="Gill Sans MT" panose="020B0502020104020203" pitchFamily="34" charset="0"/>
              </a:rPr>
              <a:t>Be completely humble and gentle; be patient, bearing with one another in love. </a:t>
            </a:r>
            <a:r>
              <a:rPr lang="en-CA" sz="3600" baseline="30000" dirty="0">
                <a:solidFill>
                  <a:srgbClr val="FFFF00"/>
                </a:solidFill>
                <a:latin typeface="Gill Sans MT" panose="020B0502020104020203" pitchFamily="34" charset="0"/>
              </a:rPr>
              <a:t>3</a:t>
            </a:r>
            <a:r>
              <a:rPr lang="en-CA" sz="3600" dirty="0">
                <a:solidFill>
                  <a:srgbClr val="FFFF00"/>
                </a:solidFill>
                <a:latin typeface="Gill Sans MT" panose="020B0502020104020203" pitchFamily="34" charset="0"/>
              </a:rPr>
              <a:t> </a:t>
            </a:r>
            <a:r>
              <a:rPr lang="en-US" sz="3600" dirty="0">
                <a:solidFill>
                  <a:srgbClr val="FFFF00"/>
                </a:solidFill>
                <a:latin typeface="Gill Sans MT" panose="020B0502020104020203" pitchFamily="34" charset="0"/>
              </a:rPr>
              <a:t>Make every effort to keep the unity of the Spirit through the bond of peace. </a:t>
            </a:r>
            <a:r>
              <a:rPr lang="en-CA" sz="3600" baseline="30000" dirty="0">
                <a:solidFill>
                  <a:schemeClr val="bg1"/>
                </a:solidFill>
                <a:latin typeface="Gill Sans MT" panose="020B0502020104020203" pitchFamily="34" charset="0"/>
              </a:rPr>
              <a:t>4</a:t>
            </a:r>
            <a:r>
              <a:rPr lang="en-CA" sz="3600" dirty="0">
                <a:solidFill>
                  <a:schemeClr val="bg1"/>
                </a:solidFill>
                <a:latin typeface="Gill Sans MT" panose="020B0502020104020203" pitchFamily="34" charset="0"/>
              </a:rPr>
              <a:t> </a:t>
            </a:r>
            <a:r>
              <a:rPr lang="en-US" sz="3600" dirty="0">
                <a:solidFill>
                  <a:schemeClr val="bg1"/>
                </a:solidFill>
                <a:latin typeface="Gill Sans MT" panose="020B0502020104020203" pitchFamily="34" charset="0"/>
              </a:rPr>
              <a:t>There is one body and one Spirit, just as you </a:t>
            </a:r>
            <a:r>
              <a:rPr lang="en-US" sz="36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were</a:t>
            </a:r>
            <a:endParaRPr lang="en-CA" sz="36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291990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4834</TotalTime>
  <Words>1159</Words>
  <Application>Microsoft Office PowerPoint</Application>
  <PresentationFormat>On-screen Show (4:3)</PresentationFormat>
  <Paragraphs>39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Bell MT</vt:lpstr>
      <vt:lpstr>Calibri</vt:lpstr>
      <vt:lpstr>Calibri Light</vt:lpstr>
      <vt:lpstr>Gill Sans MT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Strong</dc:creator>
  <cp:lastModifiedBy>Jeff Strong</cp:lastModifiedBy>
  <cp:revision>89</cp:revision>
  <dcterms:created xsi:type="dcterms:W3CDTF">2018-06-23T17:02:27Z</dcterms:created>
  <dcterms:modified xsi:type="dcterms:W3CDTF">2018-09-23T02:52:58Z</dcterms:modified>
</cp:coreProperties>
</file>