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65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64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17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262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60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79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85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28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965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21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34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789D-3323-4009-AFA3-5700C0C1F1D1}" type="datetimeFigureOut">
              <a:rPr lang="en-CA" smtClean="0"/>
              <a:t>2018-06-09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0B06-7337-43C4-8EA3-0F6C7E1BCF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8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LE: Heart | Soul | Mind | Strength | Christ Fellow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105"/>
            <a:ext cx="9144000" cy="53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3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.unsplash.com/photo-1451187580459-43490279c0fa?ixlib=rb-0.3.5&amp;ixid=eyJhcHBfaWQiOjI0MX0&amp;s=e4dad36595600429f99a55ffcc268551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632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2319" y="565529"/>
            <a:ext cx="59393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Aft>
                <a:spcPts val="1950"/>
              </a:spcAft>
            </a:pP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Act 5</a:t>
            </a:r>
            <a:b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Spreading the News</a:t>
            </a:r>
            <a:b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 of the King</a:t>
            </a:r>
            <a:endParaRPr lang="en-CA" sz="4000" dirty="0">
              <a:solidFill>
                <a:schemeClr val="bg1"/>
              </a:solidFill>
              <a:effectLst/>
              <a:latin typeface="ADAM.CG PRO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6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arge Map of Apostle Paul's Second Missionary Jour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13868"/>
            <a:ext cx="8430140" cy="684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5025" y="2704564"/>
            <a:ext cx="1120462" cy="386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353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arge Map of Apostle Paul's Third Missionary Jour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0"/>
            <a:ext cx="8447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5025" y="2807594"/>
            <a:ext cx="1120462" cy="386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800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phesians Archives - Exodus Belm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1217"/>
            <a:ext cx="9164135" cy="51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2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oin operated tower viewer at the pier overlooking sand beach coastline at Balboa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06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820" y="2555978"/>
            <a:ext cx="86803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500" dirty="0" smtClean="0">
                <a:solidFill>
                  <a:schemeClr val="bg1"/>
                </a:solidFill>
                <a:latin typeface="ADAM.CG PRO" pitchFamily="50" charset="0"/>
              </a:rPr>
              <a:t>THEOLOGICAL </a:t>
            </a:r>
          </a:p>
          <a:p>
            <a:pPr algn="r"/>
            <a:r>
              <a:rPr lang="en-CA" sz="5500" dirty="0" smtClean="0">
                <a:solidFill>
                  <a:schemeClr val="bg1"/>
                </a:solidFill>
                <a:latin typeface="ADAM.CG PRO" pitchFamily="50" charset="0"/>
              </a:rPr>
              <a:t>VISION</a:t>
            </a:r>
            <a:endParaRPr lang="en-CA" sz="5500" dirty="0">
              <a:solidFill>
                <a:schemeClr val="bg1"/>
              </a:solidFill>
              <a:latin typeface="ADAM.CG P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veral waterfalls cascading down in a tropical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572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0528" y="2745227"/>
            <a:ext cx="4572000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Aft>
                <a:spcPts val="1950"/>
              </a:spcAft>
            </a:pP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Act 1</a:t>
            </a:r>
          </a:p>
          <a:p>
            <a:pPr algn="r" fontAlgn="base">
              <a:spcAft>
                <a:spcPts val="1950"/>
              </a:spcAft>
            </a:pP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God establishes His Kingdom (Creation)</a:t>
            </a:r>
            <a:endParaRPr lang="en-CA" sz="4000" dirty="0">
              <a:solidFill>
                <a:schemeClr val="bg1"/>
              </a:solidFill>
              <a:effectLst/>
              <a:latin typeface="ADAM.CG PRO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unsplash.com/photo-1508155250035-b2978b7ffbb1?ixlib=rb-0.3.5&amp;ixid=eyJhcHBfaWQiOjEyMDd9&amp;s=e6c942863606b600cd578395654afc0a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5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65938" y="376265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Aft>
                <a:spcPts val="1950"/>
              </a:spcAft>
            </a:pP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Act 2</a:t>
            </a:r>
            <a:b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Rebellion in the Kingdom</a:t>
            </a:r>
            <a:b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solidFill>
                  <a:schemeClr val="bg1"/>
                </a:solidFill>
                <a:latin typeface="ADAM.CG PRO" pitchFamily="50" charset="0"/>
                <a:ea typeface="Times New Roman" panose="02020603050405020304" pitchFamily="18" charset="0"/>
              </a:rPr>
              <a:t>(</a:t>
            </a: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The Fall)</a:t>
            </a:r>
            <a:endParaRPr lang="en-CA" sz="4000" dirty="0">
              <a:solidFill>
                <a:schemeClr val="bg1"/>
              </a:solidFill>
              <a:effectLst/>
              <a:latin typeface="ADAM.CG PRO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3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rmer herds sheep on the mountain in Kyrgyz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6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5781" y="4236007"/>
            <a:ext cx="45438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Aft>
                <a:spcPts val="1950"/>
              </a:spcAft>
            </a:pP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Act 3</a:t>
            </a:r>
            <a:b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God the King </a:t>
            </a:r>
            <a:b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chooses Israel</a:t>
            </a:r>
            <a:endParaRPr lang="en-CA" sz="4000" dirty="0">
              <a:solidFill>
                <a:schemeClr val="bg1"/>
              </a:solidFill>
              <a:effectLst/>
              <a:latin typeface="ADAM.CG PRO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4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crucifix of Jesus in Lu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40" y="462498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2151" y="655681"/>
            <a:ext cx="36968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Aft>
                <a:spcPts val="1950"/>
              </a:spcAft>
            </a:pPr>
            <a:r>
              <a:rPr lang="en-CA" sz="4000" b="1" dirty="0" smtClean="0">
                <a:effectLst/>
                <a:latin typeface="ADAM.CG PRO" pitchFamily="50" charset="0"/>
                <a:ea typeface="Times New Roman" panose="02020603050405020304" pitchFamily="18" charset="0"/>
              </a:rPr>
              <a:t>Act 4</a:t>
            </a:r>
            <a:br>
              <a:rPr lang="en-CA" sz="4000" b="1" dirty="0" smtClean="0"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effectLst/>
                <a:latin typeface="ADAM.CG PRO" pitchFamily="50" charset="0"/>
                <a:ea typeface="Times New Roman" panose="02020603050405020304" pitchFamily="18" charset="0"/>
              </a:rPr>
              <a:t>The Coming </a:t>
            </a:r>
            <a:br>
              <a:rPr lang="en-CA" sz="4000" b="1" dirty="0" smtClean="0"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effectLst/>
                <a:latin typeface="ADAM.CG PRO" pitchFamily="50" charset="0"/>
                <a:ea typeface="Times New Roman" panose="02020603050405020304" pitchFamily="18" charset="0"/>
              </a:rPr>
              <a:t>of the King</a:t>
            </a:r>
            <a:endParaRPr lang="en-CA" sz="4000" dirty="0">
              <a:effectLst/>
              <a:latin typeface="ADAM.CG PRO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5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.unsplash.com/photo-1451187580459-43490279c0fa?ixlib=rb-0.3.5&amp;ixid=eyJhcHBfaWQiOjI0MX0&amp;s=e4dad36595600429f99a55ffcc268551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632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32319" y="565529"/>
            <a:ext cx="59393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Aft>
                <a:spcPts val="1950"/>
              </a:spcAft>
            </a:pP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Act 5</a:t>
            </a:r>
            <a:b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Spreading the News</a:t>
            </a:r>
            <a:b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 of the King</a:t>
            </a:r>
            <a:endParaRPr lang="en-CA" sz="4000" dirty="0">
              <a:solidFill>
                <a:schemeClr val="bg1"/>
              </a:solidFill>
              <a:effectLst/>
              <a:latin typeface="ADAM.CG PRO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1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s.unsplash.com/photo-1502764088999-001291e403de?ixlib=rb-0.3.5&amp;s=28beb2c6dd34afd88f22e33bbe3b3b2a&amp;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25"/>
            <a:ext cx="9144000" cy="48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07779" y="1183715"/>
            <a:ext cx="35703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Aft>
                <a:spcPts val="1950"/>
              </a:spcAft>
            </a:pP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Act 6</a:t>
            </a:r>
            <a:b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The Return </a:t>
            </a:r>
            <a:b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</a:b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of</a:t>
            </a:r>
            <a:r>
              <a:rPr lang="en-CA" sz="4000" b="1" dirty="0">
                <a:solidFill>
                  <a:schemeClr val="bg1"/>
                </a:solidFill>
                <a:latin typeface="ADAM.CG PRO" pitchFamily="50" charset="0"/>
                <a:ea typeface="Times New Roman" panose="02020603050405020304" pitchFamily="18" charset="0"/>
              </a:rPr>
              <a:t> </a:t>
            </a:r>
            <a:r>
              <a:rPr lang="en-CA" sz="4000" b="1" dirty="0" smtClean="0">
                <a:solidFill>
                  <a:schemeClr val="bg1"/>
                </a:solidFill>
                <a:effectLst/>
                <a:latin typeface="ADAM.CG PRO" pitchFamily="50" charset="0"/>
                <a:ea typeface="Times New Roman" panose="02020603050405020304" pitchFamily="18" charset="0"/>
              </a:rPr>
              <a:t>the King</a:t>
            </a:r>
            <a:endParaRPr lang="en-CA" sz="4000" dirty="0">
              <a:solidFill>
                <a:schemeClr val="bg1"/>
              </a:solidFill>
              <a:effectLst/>
              <a:latin typeface="ADAM.CG PRO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6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phesians Archives - Exodus Belm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1217"/>
            <a:ext cx="9164135" cy="51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83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</TotalTime>
  <Words>23</Words>
  <Application>Microsoft Office PowerPoint</Application>
  <PresentationFormat>On-screen Show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ADAM.CG PRO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Strong</dc:creator>
  <cp:lastModifiedBy>Jeff Strong</cp:lastModifiedBy>
  <cp:revision>10</cp:revision>
  <dcterms:created xsi:type="dcterms:W3CDTF">2018-06-08T21:31:14Z</dcterms:created>
  <dcterms:modified xsi:type="dcterms:W3CDTF">2018-06-10T03:45:37Z</dcterms:modified>
</cp:coreProperties>
</file>