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6" r:id="rId4"/>
    <p:sldId id="277" r:id="rId5"/>
    <p:sldId id="286" r:id="rId6"/>
    <p:sldId id="272" r:id="rId7"/>
    <p:sldId id="278" r:id="rId8"/>
    <p:sldId id="279" r:id="rId9"/>
    <p:sldId id="281" r:id="rId10"/>
    <p:sldId id="282" r:id="rId11"/>
    <p:sldId id="280" r:id="rId12"/>
    <p:sldId id="287" r:id="rId13"/>
    <p:sldId id="283" r:id="rId14"/>
    <p:sldId id="284" r:id="rId15"/>
    <p:sldId id="285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0CE-0AFD-4F92-B382-D39CE32F038F}" type="datetimeFigureOut">
              <a:rPr lang="en-CA" smtClean="0"/>
              <a:t>2018-01-06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1BC4-5BE2-447D-8B8D-4E3754839B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6492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0CE-0AFD-4F92-B382-D39CE32F038F}" type="datetimeFigureOut">
              <a:rPr lang="en-CA" smtClean="0"/>
              <a:t>2018-01-06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1BC4-5BE2-447D-8B8D-4E3754839B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1626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0CE-0AFD-4F92-B382-D39CE32F038F}" type="datetimeFigureOut">
              <a:rPr lang="en-CA" smtClean="0"/>
              <a:t>2018-01-06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1BC4-5BE2-447D-8B8D-4E3754839B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12195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0CE-0AFD-4F92-B382-D39CE32F038F}" type="datetimeFigureOut">
              <a:rPr lang="en-CA" smtClean="0"/>
              <a:t>2018-01-06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1BC4-5BE2-447D-8B8D-4E3754839B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43251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0CE-0AFD-4F92-B382-D39CE32F038F}" type="datetimeFigureOut">
              <a:rPr lang="en-CA" smtClean="0"/>
              <a:t>2018-01-06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1BC4-5BE2-447D-8B8D-4E3754839B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803634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0CE-0AFD-4F92-B382-D39CE32F038F}" type="datetimeFigureOut">
              <a:rPr lang="en-CA" smtClean="0"/>
              <a:t>2018-01-06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1BC4-5BE2-447D-8B8D-4E3754839B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1135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0CE-0AFD-4F92-B382-D39CE32F038F}" type="datetimeFigureOut">
              <a:rPr lang="en-CA" smtClean="0"/>
              <a:t>2018-01-06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1BC4-5BE2-447D-8B8D-4E3754839B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445558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0CE-0AFD-4F92-B382-D39CE32F038F}" type="datetimeFigureOut">
              <a:rPr lang="en-CA" smtClean="0"/>
              <a:t>2018-01-06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1BC4-5BE2-447D-8B8D-4E3754839B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13920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0CE-0AFD-4F92-B382-D39CE32F038F}" type="datetimeFigureOut">
              <a:rPr lang="en-CA" smtClean="0"/>
              <a:t>2018-01-06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1BC4-5BE2-447D-8B8D-4E3754839B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954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0CE-0AFD-4F92-B382-D39CE32F038F}" type="datetimeFigureOut">
              <a:rPr lang="en-CA" smtClean="0"/>
              <a:t>2018-01-06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1BC4-5BE2-447D-8B8D-4E3754839B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19716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0CE-0AFD-4F92-B382-D39CE32F038F}" type="datetimeFigureOut">
              <a:rPr lang="en-CA" smtClean="0"/>
              <a:t>2018-01-06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1BC4-5BE2-447D-8B8D-4E3754839B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81590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490CE-0AFD-4F92-B382-D39CE32F038F}" type="datetimeFigureOut">
              <a:rPr lang="en-CA" smtClean="0"/>
              <a:t>2018-01-06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91BC4-5BE2-447D-8B8D-4E3754839B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85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unsplash.com/photo-1474152042542-1e794677a34b?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41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Summing Junction 1"/>
          <p:cNvSpPr/>
          <p:nvPr/>
        </p:nvSpPr>
        <p:spPr>
          <a:xfrm>
            <a:off x="333829" y="1282793"/>
            <a:ext cx="4659085" cy="4310743"/>
          </a:xfrm>
          <a:prstGeom prst="flowChartSummingJunction">
            <a:avLst/>
          </a:prstGeom>
          <a:solidFill>
            <a:schemeClr val="accent1">
              <a:alpha val="45000"/>
            </a:schemeClr>
          </a:solidFill>
          <a:ln>
            <a:solidFill>
              <a:schemeClr val="accent1">
                <a:shade val="50000"/>
                <a:alpha val="3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950686" y="2853388"/>
            <a:ext cx="34253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000" dirty="0" smtClean="0">
                <a:latin typeface="Bodoni MT" panose="02070603080606020203" pitchFamily="18" charset="0"/>
              </a:rPr>
              <a:t>ABIDE</a:t>
            </a:r>
            <a:endParaRPr lang="en-CA" sz="7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41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00"/>
            <a:ext cx="9159398" cy="6114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30807"/>
            <a:ext cx="9144000" cy="163121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5000" dirty="0" smtClean="0">
                <a:latin typeface="Bodoni MT" panose="02070603080606020203" pitchFamily="18" charset="0"/>
              </a:rPr>
              <a:t>Not Abiding = Unfruitfulness </a:t>
            </a:r>
            <a:r>
              <a:rPr lang="en-CA" sz="5000" u="sng" dirty="0" smtClean="0">
                <a:latin typeface="Bodoni MT" panose="02070603080606020203" pitchFamily="18" charset="0"/>
              </a:rPr>
              <a:t>or</a:t>
            </a:r>
            <a:r>
              <a:rPr lang="en-CA" sz="5000" dirty="0" smtClean="0">
                <a:latin typeface="Bodoni MT" panose="02070603080606020203" pitchFamily="18" charset="0"/>
              </a:rPr>
              <a:t> “fruit for death.” </a:t>
            </a:r>
            <a:endParaRPr lang="en-CA" sz="5000" dirty="0"/>
          </a:p>
        </p:txBody>
      </p:sp>
    </p:spTree>
    <p:extLst>
      <p:ext uri="{BB962C8B-B14F-4D97-AF65-F5344CB8AC3E}">
        <p14:creationId xmlns:p14="http://schemas.microsoft.com/office/powerpoint/2010/main" val="31376845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00"/>
            <a:ext cx="9159398" cy="6114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84257"/>
            <a:ext cx="9144000" cy="4524315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doni MT" panose="02070603080606020203" pitchFamily="18" charset="0"/>
              </a:rPr>
              <a:t>Mark 4:19</a:t>
            </a:r>
            <a:r>
              <a:rPr lang="en-CA" sz="3200" b="1" dirty="0">
                <a:latin typeface="Bodoni MT" panose="02070603080606020203" pitchFamily="18" charset="0"/>
              </a:rPr>
              <a:t> (Parable of the Sower)</a:t>
            </a:r>
            <a:br>
              <a:rPr lang="en-CA" sz="3200" b="1" dirty="0">
                <a:latin typeface="Bodoni MT" panose="02070603080606020203" pitchFamily="18" charset="0"/>
              </a:rPr>
            </a:br>
            <a:r>
              <a:rPr lang="en-CA" sz="3200" b="1" baseline="30000" dirty="0">
                <a:latin typeface="Bodoni MT" panose="02070603080606020203" pitchFamily="18" charset="0"/>
              </a:rPr>
              <a:t>19</a:t>
            </a:r>
            <a:r>
              <a:rPr lang="en-CA" sz="3200" b="1" dirty="0">
                <a:latin typeface="Bodoni MT" panose="02070603080606020203" pitchFamily="18" charset="0"/>
              </a:rPr>
              <a:t> </a:t>
            </a:r>
            <a:r>
              <a:rPr lang="en-US" sz="3200" b="1" dirty="0">
                <a:latin typeface="Bodoni MT" panose="02070603080606020203" pitchFamily="18" charset="0"/>
              </a:rPr>
              <a:t>but the worries of this life, the deceitfulness of wealth and the desires for other things come in and choke the word, </a:t>
            </a:r>
            <a:r>
              <a:rPr lang="en-US" sz="3200" b="1" dirty="0">
                <a:solidFill>
                  <a:srgbClr val="FFFF00"/>
                </a:solidFill>
                <a:latin typeface="Bodoni MT" panose="02070603080606020203" pitchFamily="18" charset="0"/>
              </a:rPr>
              <a:t>making it unfruitful. </a:t>
            </a:r>
            <a:endParaRPr lang="en-CA" sz="3200" dirty="0">
              <a:solidFill>
                <a:srgbClr val="FFFF00"/>
              </a:solidFill>
              <a:latin typeface="Bodoni MT" panose="02070603080606020203" pitchFamily="18" charset="0"/>
            </a:endParaRPr>
          </a:p>
          <a:p>
            <a:r>
              <a:rPr lang="en-US" sz="3200" b="1" dirty="0">
                <a:latin typeface="Bodoni MT" panose="02070603080606020203" pitchFamily="18" charset="0"/>
              </a:rPr>
              <a:t> </a:t>
            </a:r>
            <a:endParaRPr lang="en-CA" sz="3200" dirty="0">
              <a:latin typeface="Bodoni MT" panose="02070603080606020203" pitchFamily="18" charset="0"/>
            </a:endParaRPr>
          </a:p>
          <a:p>
            <a:r>
              <a:rPr lang="en-US" sz="3200" b="1" dirty="0">
                <a:latin typeface="Bodoni MT" panose="02070603080606020203" pitchFamily="18" charset="0"/>
              </a:rPr>
              <a:t>Romans 7:5  </a:t>
            </a:r>
            <a:endParaRPr lang="en-CA" sz="3200" dirty="0">
              <a:latin typeface="Bodoni MT" panose="02070603080606020203" pitchFamily="18" charset="0"/>
            </a:endParaRPr>
          </a:p>
          <a:p>
            <a:r>
              <a:rPr lang="en-CA" sz="3200" b="1" baseline="30000" dirty="0">
                <a:latin typeface="Bodoni MT" panose="02070603080606020203" pitchFamily="18" charset="0"/>
              </a:rPr>
              <a:t>5</a:t>
            </a:r>
            <a:r>
              <a:rPr lang="en-CA" sz="3200" b="1" dirty="0">
                <a:latin typeface="Bodoni MT" panose="02070603080606020203" pitchFamily="18" charset="0"/>
              </a:rPr>
              <a:t> </a:t>
            </a:r>
            <a:r>
              <a:rPr lang="en-US" sz="3200" b="1" dirty="0">
                <a:latin typeface="Bodoni MT" panose="02070603080606020203" pitchFamily="18" charset="0"/>
              </a:rPr>
              <a:t>For when we were controlled by the sinful nature, the sinful passions aroused by the law were at work in our bodies, so that we </a:t>
            </a:r>
            <a:r>
              <a:rPr lang="en-US" sz="3200" b="1" dirty="0">
                <a:solidFill>
                  <a:srgbClr val="FFFF00"/>
                </a:solidFill>
                <a:latin typeface="Bodoni MT" panose="02070603080606020203" pitchFamily="18" charset="0"/>
              </a:rPr>
              <a:t>bore fruit for death. </a:t>
            </a:r>
            <a:endParaRPr lang="en-CA" sz="3200" dirty="0">
              <a:solidFill>
                <a:srgbClr val="FFFF0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568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00"/>
            <a:ext cx="9159398" cy="611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879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00"/>
            <a:ext cx="9159398" cy="6114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76700"/>
            <a:ext cx="9144000" cy="353943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CA" sz="3200" dirty="0" smtClean="0">
                <a:latin typeface="Bodoni MT" panose="02070603080606020203" pitchFamily="18" charset="0"/>
              </a:rPr>
              <a:t>How to Abide in Jesus</a:t>
            </a:r>
          </a:p>
          <a:p>
            <a:pPr lvl="0"/>
            <a:endParaRPr lang="en-CA" sz="3200" dirty="0" smtClean="0">
              <a:latin typeface="Bodoni MT" panose="02070603080606020203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Bodoni MT" panose="02070603080606020203" pitchFamily="18" charset="0"/>
              </a:rPr>
              <a:t>Build rituals </a:t>
            </a:r>
            <a:endParaRPr lang="en-CA" sz="3200" dirty="0">
              <a:latin typeface="Bodoni MT" panose="02070603080606020203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Bodoni MT" panose="02070603080606020203" pitchFamily="18" charset="0"/>
              </a:rPr>
              <a:t>Maintain </a:t>
            </a:r>
            <a:r>
              <a:rPr lang="en-CA" sz="3200" dirty="0">
                <a:latin typeface="Bodoni MT" panose="02070603080606020203" pitchFamily="18" charset="0"/>
              </a:rPr>
              <a:t>accountability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Bodoni MT" panose="02070603080606020203" pitchFamily="18" charset="0"/>
              </a:rPr>
              <a:t>Grow </a:t>
            </a:r>
            <a:r>
              <a:rPr lang="en-CA" sz="3200" dirty="0">
                <a:latin typeface="Bodoni MT" panose="02070603080606020203" pitchFamily="18" charset="0"/>
              </a:rPr>
              <a:t>through hardships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Bodoni MT" panose="02070603080606020203" pitchFamily="18" charset="0"/>
              </a:rPr>
              <a:t>Practice </a:t>
            </a:r>
            <a:r>
              <a:rPr lang="en-CA" sz="3200" dirty="0">
                <a:latin typeface="Bodoni MT" panose="02070603080606020203" pitchFamily="18" charset="0"/>
              </a:rPr>
              <a:t>spiritual </a:t>
            </a:r>
            <a:r>
              <a:rPr lang="en-CA" sz="3200" dirty="0" smtClean="0">
                <a:latin typeface="Bodoni MT" panose="02070603080606020203" pitchFamily="18" charset="0"/>
              </a:rPr>
              <a:t>disciplines</a:t>
            </a:r>
            <a:endParaRPr lang="en-CA" sz="3200" dirty="0">
              <a:latin typeface="Bodoni MT" panose="02070603080606020203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Bodoni MT" panose="02070603080606020203" pitchFamily="18" charset="0"/>
              </a:rPr>
              <a:t>Establish all activity in the gospel of grace</a:t>
            </a:r>
            <a:endParaRPr lang="en-CA" sz="32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281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00"/>
            <a:ext cx="9159398" cy="6114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84257"/>
            <a:ext cx="9144000" cy="4524315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doni MT" panose="02070603080606020203" pitchFamily="18" charset="0"/>
              </a:rPr>
              <a:t>Mark 4:19</a:t>
            </a:r>
            <a:r>
              <a:rPr lang="en-CA" sz="3200" b="1" dirty="0">
                <a:latin typeface="Bodoni MT" panose="02070603080606020203" pitchFamily="18" charset="0"/>
              </a:rPr>
              <a:t> (Parable of the Sower)</a:t>
            </a:r>
            <a:br>
              <a:rPr lang="en-CA" sz="3200" b="1" dirty="0">
                <a:latin typeface="Bodoni MT" panose="02070603080606020203" pitchFamily="18" charset="0"/>
              </a:rPr>
            </a:br>
            <a:r>
              <a:rPr lang="en-CA" sz="3200" b="1" baseline="30000" dirty="0">
                <a:latin typeface="Bodoni MT" panose="02070603080606020203" pitchFamily="18" charset="0"/>
              </a:rPr>
              <a:t>19</a:t>
            </a:r>
            <a:r>
              <a:rPr lang="en-CA" sz="3200" b="1" dirty="0">
                <a:latin typeface="Bodoni MT" panose="02070603080606020203" pitchFamily="18" charset="0"/>
              </a:rPr>
              <a:t> </a:t>
            </a:r>
            <a:r>
              <a:rPr lang="en-US" sz="3200" b="1" dirty="0">
                <a:latin typeface="Bodoni MT" panose="02070603080606020203" pitchFamily="18" charset="0"/>
              </a:rPr>
              <a:t>but the worries of this life, the deceitfulness of wealth and the desires for other things come in and choke the word, </a:t>
            </a:r>
            <a:r>
              <a:rPr lang="en-US" sz="3200" b="1" dirty="0">
                <a:solidFill>
                  <a:srgbClr val="FFFF00"/>
                </a:solidFill>
                <a:latin typeface="Bodoni MT" panose="02070603080606020203" pitchFamily="18" charset="0"/>
              </a:rPr>
              <a:t>making it unfruitful. </a:t>
            </a:r>
            <a:endParaRPr lang="en-CA" sz="3200" dirty="0">
              <a:solidFill>
                <a:srgbClr val="FFFF00"/>
              </a:solidFill>
              <a:latin typeface="Bodoni MT" panose="02070603080606020203" pitchFamily="18" charset="0"/>
            </a:endParaRPr>
          </a:p>
          <a:p>
            <a:r>
              <a:rPr lang="en-US" sz="3200" b="1" dirty="0">
                <a:latin typeface="Bodoni MT" panose="02070603080606020203" pitchFamily="18" charset="0"/>
              </a:rPr>
              <a:t> </a:t>
            </a:r>
            <a:endParaRPr lang="en-CA" sz="3200" dirty="0">
              <a:latin typeface="Bodoni MT" panose="02070603080606020203" pitchFamily="18" charset="0"/>
            </a:endParaRPr>
          </a:p>
          <a:p>
            <a:r>
              <a:rPr lang="en-US" sz="3200" b="1" dirty="0">
                <a:latin typeface="Bodoni MT" panose="02070603080606020203" pitchFamily="18" charset="0"/>
              </a:rPr>
              <a:t>Romans 7:5  </a:t>
            </a:r>
            <a:endParaRPr lang="en-CA" sz="3200" dirty="0">
              <a:latin typeface="Bodoni MT" panose="02070603080606020203" pitchFamily="18" charset="0"/>
            </a:endParaRPr>
          </a:p>
          <a:p>
            <a:r>
              <a:rPr lang="en-CA" sz="3200" b="1" baseline="30000" dirty="0">
                <a:latin typeface="Bodoni MT" panose="02070603080606020203" pitchFamily="18" charset="0"/>
              </a:rPr>
              <a:t>5</a:t>
            </a:r>
            <a:r>
              <a:rPr lang="en-CA" sz="3200" b="1" dirty="0">
                <a:latin typeface="Bodoni MT" panose="02070603080606020203" pitchFamily="18" charset="0"/>
              </a:rPr>
              <a:t> </a:t>
            </a:r>
            <a:r>
              <a:rPr lang="en-US" sz="3200" b="1" dirty="0">
                <a:latin typeface="Bodoni MT" panose="02070603080606020203" pitchFamily="18" charset="0"/>
              </a:rPr>
              <a:t>For when we were controlled by the sinful nature, the sinful passions aroused by the law were at work in our bodies, so that we </a:t>
            </a:r>
            <a:r>
              <a:rPr lang="en-US" sz="3200" b="1" dirty="0">
                <a:solidFill>
                  <a:srgbClr val="FFFF00"/>
                </a:solidFill>
                <a:latin typeface="Bodoni MT" panose="02070603080606020203" pitchFamily="18" charset="0"/>
              </a:rPr>
              <a:t>bore fruit for death. </a:t>
            </a:r>
            <a:endParaRPr lang="en-CA" sz="3200" dirty="0">
              <a:solidFill>
                <a:srgbClr val="FFFF0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582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00"/>
            <a:ext cx="9159398" cy="6114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84257"/>
            <a:ext cx="9144000" cy="4524315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doni MT" panose="02070603080606020203" pitchFamily="18" charset="0"/>
              </a:rPr>
              <a:t>Mark 4:19</a:t>
            </a:r>
            <a:r>
              <a:rPr lang="en-CA" sz="3200" b="1" dirty="0">
                <a:latin typeface="Bodoni MT" panose="02070603080606020203" pitchFamily="18" charset="0"/>
              </a:rPr>
              <a:t> (Parable of the Sower)</a:t>
            </a:r>
            <a:br>
              <a:rPr lang="en-CA" sz="3200" b="1" dirty="0">
                <a:latin typeface="Bodoni MT" panose="02070603080606020203" pitchFamily="18" charset="0"/>
              </a:rPr>
            </a:br>
            <a:r>
              <a:rPr lang="en-CA" sz="3200" b="1" baseline="30000" dirty="0">
                <a:latin typeface="Bodoni MT" panose="02070603080606020203" pitchFamily="18" charset="0"/>
              </a:rPr>
              <a:t>19</a:t>
            </a:r>
            <a:r>
              <a:rPr lang="en-CA" sz="3200" b="1" dirty="0">
                <a:latin typeface="Bodoni MT" panose="02070603080606020203" pitchFamily="18" charset="0"/>
              </a:rPr>
              <a:t> </a:t>
            </a:r>
            <a:r>
              <a:rPr lang="en-US" sz="3200" b="1" dirty="0">
                <a:latin typeface="Bodoni MT" panose="02070603080606020203" pitchFamily="18" charset="0"/>
              </a:rPr>
              <a:t>but the worries of this life, the deceitfulness of wealth and the desires for other things come in and choke the word, </a:t>
            </a:r>
            <a:r>
              <a:rPr lang="en-US" sz="3200" b="1" dirty="0">
                <a:solidFill>
                  <a:srgbClr val="FFFF00"/>
                </a:solidFill>
                <a:latin typeface="Bodoni MT" panose="02070603080606020203" pitchFamily="18" charset="0"/>
              </a:rPr>
              <a:t>making it unfruitful. </a:t>
            </a:r>
            <a:endParaRPr lang="en-CA" sz="3200" dirty="0">
              <a:solidFill>
                <a:srgbClr val="FFFF00"/>
              </a:solidFill>
              <a:latin typeface="Bodoni MT" panose="02070603080606020203" pitchFamily="18" charset="0"/>
            </a:endParaRPr>
          </a:p>
          <a:p>
            <a:r>
              <a:rPr lang="en-US" sz="3200" b="1" dirty="0">
                <a:latin typeface="Bodoni MT" panose="02070603080606020203" pitchFamily="18" charset="0"/>
              </a:rPr>
              <a:t> </a:t>
            </a:r>
            <a:endParaRPr lang="en-CA" sz="3200" dirty="0">
              <a:latin typeface="Bodoni MT" panose="02070603080606020203" pitchFamily="18" charset="0"/>
            </a:endParaRPr>
          </a:p>
          <a:p>
            <a:r>
              <a:rPr lang="en-US" sz="3200" b="1" dirty="0">
                <a:latin typeface="Bodoni MT" panose="02070603080606020203" pitchFamily="18" charset="0"/>
              </a:rPr>
              <a:t>Romans 7:5  </a:t>
            </a:r>
            <a:endParaRPr lang="en-CA" sz="3200" dirty="0">
              <a:latin typeface="Bodoni MT" panose="02070603080606020203" pitchFamily="18" charset="0"/>
            </a:endParaRPr>
          </a:p>
          <a:p>
            <a:r>
              <a:rPr lang="en-CA" sz="3200" b="1" baseline="30000" dirty="0">
                <a:latin typeface="Bodoni MT" panose="02070603080606020203" pitchFamily="18" charset="0"/>
              </a:rPr>
              <a:t>5</a:t>
            </a:r>
            <a:r>
              <a:rPr lang="en-CA" sz="3200" b="1" dirty="0">
                <a:latin typeface="Bodoni MT" panose="02070603080606020203" pitchFamily="18" charset="0"/>
              </a:rPr>
              <a:t> </a:t>
            </a:r>
            <a:r>
              <a:rPr lang="en-US" sz="3200" b="1" dirty="0">
                <a:latin typeface="Bodoni MT" panose="02070603080606020203" pitchFamily="18" charset="0"/>
              </a:rPr>
              <a:t>For when we were controlled by the sinful nature, the sinful passions aroused by the law were at work in our bodies, so that we </a:t>
            </a:r>
            <a:r>
              <a:rPr lang="en-US" sz="3200" b="1" dirty="0">
                <a:solidFill>
                  <a:srgbClr val="FFFF00"/>
                </a:solidFill>
                <a:latin typeface="Bodoni MT" panose="02070603080606020203" pitchFamily="18" charset="0"/>
              </a:rPr>
              <a:t>bore fruit for death. </a:t>
            </a:r>
            <a:endParaRPr lang="en-CA" sz="3200" dirty="0">
              <a:solidFill>
                <a:srgbClr val="FFFF0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4510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00"/>
            <a:ext cx="9159398" cy="611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299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00"/>
            <a:ext cx="9159398" cy="6114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98" y="2246086"/>
            <a:ext cx="9144000" cy="2400657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3000" baseline="30000" dirty="0">
                <a:latin typeface="Bodoni MT" panose="02070603080606020203" pitchFamily="18" charset="0"/>
              </a:rPr>
              <a:t>1</a:t>
            </a:r>
            <a:r>
              <a:rPr lang="en-CA" sz="3000" dirty="0">
                <a:latin typeface="Bodoni MT" panose="02070603080606020203" pitchFamily="18" charset="0"/>
              </a:rPr>
              <a:t> </a:t>
            </a:r>
            <a:r>
              <a:rPr lang="en-US" sz="3000" dirty="0">
                <a:latin typeface="Bodoni MT" panose="02070603080606020203" pitchFamily="18" charset="0"/>
              </a:rPr>
              <a:t>“I am the true vine, and my Father is the gardener. </a:t>
            </a:r>
            <a:r>
              <a:rPr lang="en-CA" sz="3000" baseline="30000" dirty="0">
                <a:latin typeface="Bodoni MT" panose="02070603080606020203" pitchFamily="18" charset="0"/>
              </a:rPr>
              <a:t>2</a:t>
            </a:r>
            <a:r>
              <a:rPr lang="en-CA" sz="3000" dirty="0">
                <a:latin typeface="Bodoni MT" panose="02070603080606020203" pitchFamily="18" charset="0"/>
              </a:rPr>
              <a:t> </a:t>
            </a:r>
            <a:r>
              <a:rPr lang="en-US" sz="3000" dirty="0">
                <a:latin typeface="Bodoni MT" panose="02070603080606020203" pitchFamily="18" charset="0"/>
              </a:rPr>
              <a:t>He cuts off every branch in me that bears no fruit, while every branch that does bear fruit he prunes so that it will be even more fruitful. </a:t>
            </a:r>
            <a:r>
              <a:rPr lang="en-CA" sz="3000" baseline="30000" dirty="0">
                <a:latin typeface="Bodoni MT" panose="02070603080606020203" pitchFamily="18" charset="0"/>
              </a:rPr>
              <a:t>3</a:t>
            </a:r>
            <a:r>
              <a:rPr lang="en-CA" sz="3000" dirty="0">
                <a:latin typeface="Bodoni MT" panose="02070603080606020203" pitchFamily="18" charset="0"/>
              </a:rPr>
              <a:t> </a:t>
            </a:r>
            <a:r>
              <a:rPr lang="en-US" sz="3000" dirty="0">
                <a:latin typeface="Bodoni MT" panose="02070603080606020203" pitchFamily="18" charset="0"/>
              </a:rPr>
              <a:t>You are already clean because of the word I have spoken to you. </a:t>
            </a:r>
            <a:endParaRPr lang="en-CA" sz="3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481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00"/>
            <a:ext cx="9159398" cy="6114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98" y="1922921"/>
            <a:ext cx="9144000" cy="3046988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3200" baseline="30000" dirty="0">
                <a:latin typeface="Bodoni MT" panose="02070603080606020203" pitchFamily="18" charset="0"/>
              </a:rPr>
              <a:t>4</a:t>
            </a:r>
            <a:r>
              <a:rPr lang="en-CA" sz="3200" dirty="0">
                <a:latin typeface="Bodoni MT" panose="02070603080606020203" pitchFamily="18" charset="0"/>
              </a:rPr>
              <a:t> </a:t>
            </a:r>
            <a:r>
              <a:rPr lang="en-US" sz="3200" dirty="0">
                <a:latin typeface="Bodoni MT" panose="02070603080606020203" pitchFamily="18" charset="0"/>
              </a:rPr>
              <a:t>Remain in me, and I will remain in you. No branch can bear fruit by itself; it must remain in the vine. Neither can you bear fruit unless you remain in me. </a:t>
            </a:r>
            <a:r>
              <a:rPr lang="en-CA" sz="3200" baseline="30000" dirty="0">
                <a:latin typeface="Bodoni MT" panose="02070603080606020203" pitchFamily="18" charset="0"/>
              </a:rPr>
              <a:t>5</a:t>
            </a:r>
            <a:r>
              <a:rPr lang="en-CA" sz="3200" dirty="0">
                <a:latin typeface="Bodoni MT" panose="02070603080606020203" pitchFamily="18" charset="0"/>
              </a:rPr>
              <a:t> </a:t>
            </a:r>
            <a:r>
              <a:rPr lang="en-US" sz="3200" dirty="0">
                <a:latin typeface="Bodoni MT" panose="02070603080606020203" pitchFamily="18" charset="0"/>
              </a:rPr>
              <a:t>“I am the vine; you are the branches. If a man remains in me and I in him, he will bear much fruit; apart from me you can do nothing. </a:t>
            </a:r>
            <a:endParaRPr lang="en-CA" sz="3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2659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00"/>
            <a:ext cx="9159398" cy="6114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76700"/>
            <a:ext cx="9144000" cy="353943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3200" baseline="30000" dirty="0">
                <a:latin typeface="Bodoni MT" panose="02070603080606020203" pitchFamily="18" charset="0"/>
              </a:rPr>
              <a:t>6</a:t>
            </a:r>
            <a:r>
              <a:rPr lang="en-CA" sz="3200" dirty="0">
                <a:latin typeface="Bodoni MT" panose="02070603080606020203" pitchFamily="18" charset="0"/>
              </a:rPr>
              <a:t> </a:t>
            </a:r>
            <a:r>
              <a:rPr lang="en-US" sz="3200" dirty="0">
                <a:latin typeface="Bodoni MT" panose="02070603080606020203" pitchFamily="18" charset="0"/>
              </a:rPr>
              <a:t>If anyone does not remain in me, he is like a branch that is thrown away and withers; such branches are picked up, thrown into the fire and burned. </a:t>
            </a:r>
            <a:r>
              <a:rPr lang="en-CA" sz="3200" baseline="30000" dirty="0">
                <a:latin typeface="Bodoni MT" panose="02070603080606020203" pitchFamily="18" charset="0"/>
              </a:rPr>
              <a:t>7</a:t>
            </a:r>
            <a:r>
              <a:rPr lang="en-CA" sz="3200" dirty="0">
                <a:latin typeface="Bodoni MT" panose="02070603080606020203" pitchFamily="18" charset="0"/>
              </a:rPr>
              <a:t> </a:t>
            </a:r>
            <a:r>
              <a:rPr lang="en-US" sz="3200" dirty="0">
                <a:latin typeface="Bodoni MT" panose="02070603080606020203" pitchFamily="18" charset="0"/>
              </a:rPr>
              <a:t>If you remain in me and my words remain in you, ask whatever you wish, and it will be given you. </a:t>
            </a:r>
            <a:r>
              <a:rPr lang="en-CA" sz="3200" baseline="30000" dirty="0">
                <a:latin typeface="Bodoni MT" panose="02070603080606020203" pitchFamily="18" charset="0"/>
              </a:rPr>
              <a:t>8</a:t>
            </a:r>
            <a:r>
              <a:rPr lang="en-CA" sz="3200" dirty="0">
                <a:latin typeface="Bodoni MT" panose="02070603080606020203" pitchFamily="18" charset="0"/>
              </a:rPr>
              <a:t> </a:t>
            </a:r>
            <a:r>
              <a:rPr lang="en-US" sz="3200" dirty="0">
                <a:latin typeface="Bodoni MT" panose="02070603080606020203" pitchFamily="18" charset="0"/>
              </a:rPr>
              <a:t>This is to my Father’s glory, that you bear much fruit, showing yourselves to be my disciples. </a:t>
            </a:r>
            <a:endParaRPr lang="en-CA" sz="32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924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00"/>
            <a:ext cx="9159398" cy="6114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98" y="1922921"/>
            <a:ext cx="9144000" cy="3046988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latin typeface="Bodoni MT" panose="02070603080606020203" pitchFamily="18" charset="0"/>
              </a:rPr>
              <a:t>9</a:t>
            </a:r>
            <a:r>
              <a:rPr lang="en-US" sz="3200" dirty="0">
                <a:latin typeface="Bodoni MT" panose="02070603080606020203" pitchFamily="18" charset="0"/>
              </a:rPr>
              <a:t> “As the Father has loved me, so have I loved you. Now remain in my love. </a:t>
            </a:r>
            <a:r>
              <a:rPr lang="en-US" sz="3200" baseline="30000" dirty="0">
                <a:latin typeface="Bodoni MT" panose="02070603080606020203" pitchFamily="18" charset="0"/>
              </a:rPr>
              <a:t>10</a:t>
            </a:r>
            <a:r>
              <a:rPr lang="en-US" sz="3200" dirty="0">
                <a:latin typeface="Bodoni MT" panose="02070603080606020203" pitchFamily="18" charset="0"/>
              </a:rPr>
              <a:t> If you obey my commands, you will remain in my love, just as I have obeyed my Father’s commands and remain in his love. </a:t>
            </a:r>
            <a:r>
              <a:rPr lang="en-US" sz="3200" baseline="30000" dirty="0">
                <a:latin typeface="Bodoni MT" panose="02070603080606020203" pitchFamily="18" charset="0"/>
              </a:rPr>
              <a:t>11</a:t>
            </a:r>
            <a:r>
              <a:rPr lang="en-US" sz="3200" dirty="0">
                <a:latin typeface="Bodoni MT" panose="02070603080606020203" pitchFamily="18" charset="0"/>
              </a:rPr>
              <a:t> I have told you this so that my joy may be in you and that your joy may be complete. </a:t>
            </a:r>
            <a:endParaRPr lang="en-CA" sz="32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828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00"/>
            <a:ext cx="9159398" cy="611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353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00"/>
            <a:ext cx="9159398" cy="6114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61585"/>
            <a:ext cx="9144000" cy="156966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baseline="30000" dirty="0">
                <a:latin typeface="Bodoni MT" panose="02070603080606020203" pitchFamily="18" charset="0"/>
              </a:rPr>
              <a:t>4</a:t>
            </a:r>
            <a:r>
              <a:rPr lang="en-CA" sz="3200" dirty="0">
                <a:latin typeface="Bodoni MT" panose="02070603080606020203" pitchFamily="18" charset="0"/>
              </a:rPr>
              <a:t> </a:t>
            </a:r>
            <a:r>
              <a:rPr lang="en-US" sz="3200" dirty="0">
                <a:latin typeface="Bodoni MT" panose="02070603080606020203" pitchFamily="18" charset="0"/>
              </a:rPr>
              <a:t>Remain in me, and I will remain in you. No branch can bear fruit by itself; it must remain in the vine. Neither can you bear fruit unless you remain in me.</a:t>
            </a:r>
            <a:endParaRPr lang="en-CA" sz="32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997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00"/>
            <a:ext cx="9159398" cy="6114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15528"/>
            <a:ext cx="9144000" cy="861774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5000" dirty="0" smtClean="0">
                <a:latin typeface="Bodoni MT" panose="02070603080606020203" pitchFamily="18" charset="0"/>
              </a:rPr>
              <a:t>Abiding = Fruitfulness</a:t>
            </a:r>
            <a:endParaRPr lang="en-CA" sz="5000" dirty="0"/>
          </a:p>
        </p:txBody>
      </p:sp>
    </p:spTree>
    <p:extLst>
      <p:ext uri="{BB962C8B-B14F-4D97-AF65-F5344CB8AC3E}">
        <p14:creationId xmlns:p14="http://schemas.microsoft.com/office/powerpoint/2010/main" val="37510973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00"/>
            <a:ext cx="9159398" cy="6114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98" y="1922921"/>
            <a:ext cx="9144000" cy="3046988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3200" baseline="30000" dirty="0">
                <a:latin typeface="Bodoni MT" panose="02070603080606020203" pitchFamily="18" charset="0"/>
              </a:rPr>
              <a:t>4</a:t>
            </a:r>
            <a:r>
              <a:rPr lang="en-CA" sz="3200" dirty="0">
                <a:latin typeface="Bodoni MT" panose="02070603080606020203" pitchFamily="18" charset="0"/>
              </a:rPr>
              <a:t> </a:t>
            </a:r>
            <a:r>
              <a:rPr lang="en-US" sz="3200" dirty="0">
                <a:latin typeface="Bodoni MT" panose="02070603080606020203" pitchFamily="18" charset="0"/>
              </a:rPr>
              <a:t>Remain in me, and I will remain in you. No branch can bear fruit by itself; it must remain in the vine. Neither can you bear fruit unless you remain in me. </a:t>
            </a:r>
            <a:r>
              <a:rPr lang="en-CA" sz="3200" baseline="30000" dirty="0">
                <a:latin typeface="Bodoni MT" panose="02070603080606020203" pitchFamily="18" charset="0"/>
              </a:rPr>
              <a:t>5</a:t>
            </a:r>
            <a:r>
              <a:rPr lang="en-CA" sz="3200" dirty="0">
                <a:latin typeface="Bodoni MT" panose="02070603080606020203" pitchFamily="18" charset="0"/>
              </a:rPr>
              <a:t> </a:t>
            </a:r>
            <a:r>
              <a:rPr lang="en-US" sz="3200" dirty="0">
                <a:latin typeface="Bodoni MT" panose="02070603080606020203" pitchFamily="18" charset="0"/>
              </a:rPr>
              <a:t>“I am the vine; you are the branches. </a:t>
            </a:r>
            <a:r>
              <a:rPr lang="en-US" sz="3200" dirty="0">
                <a:solidFill>
                  <a:srgbClr val="FFFF00"/>
                </a:solidFill>
                <a:latin typeface="Bodoni MT" panose="02070603080606020203" pitchFamily="18" charset="0"/>
              </a:rPr>
              <a:t>If a man remains in me and I in him, he will bear much fruit; </a:t>
            </a:r>
            <a:r>
              <a:rPr lang="en-US" sz="3200" dirty="0">
                <a:latin typeface="Bodoni MT" panose="02070603080606020203" pitchFamily="18" charset="0"/>
              </a:rPr>
              <a:t>apart from me you can do nothing. </a:t>
            </a:r>
            <a:endParaRPr lang="en-CA" sz="3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973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2713</TotalTime>
  <Words>461</Words>
  <Application>Microsoft Office PowerPoint</Application>
  <PresentationFormat>On-screen Show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Bodoni 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Strong</dc:creator>
  <cp:lastModifiedBy>Jeff Strong</cp:lastModifiedBy>
  <cp:revision>12</cp:revision>
  <dcterms:created xsi:type="dcterms:W3CDTF">2017-12-30T16:45:12Z</dcterms:created>
  <dcterms:modified xsi:type="dcterms:W3CDTF">2018-01-07T15:25:48Z</dcterms:modified>
</cp:coreProperties>
</file>