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A679C-D887-4A13-B42F-3F140231ABCE}" type="datetimeFigureOut">
              <a:rPr lang="en-CA" smtClean="0"/>
              <a:t>2017-04-01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45310-FE37-4B84-8C41-8FACE472EE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150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227F5-A60A-DE49-AD3C-B5BE0A726EB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91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227F5-A60A-DE49-AD3C-B5BE0A726EB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05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227F5-A60A-DE49-AD3C-B5BE0A726EB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69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808-5185-4B3F-ABC6-FCE71E3BB090}" type="datetimeFigureOut">
              <a:rPr lang="en-CA" smtClean="0"/>
              <a:t>2017-04-01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79BB-5B7C-4791-B4BA-9EE8B174DD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106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808-5185-4B3F-ABC6-FCE71E3BB090}" type="datetimeFigureOut">
              <a:rPr lang="en-CA" smtClean="0"/>
              <a:t>2017-04-01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79BB-5B7C-4791-B4BA-9EE8B174DD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168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808-5185-4B3F-ABC6-FCE71E3BB090}" type="datetimeFigureOut">
              <a:rPr lang="en-CA" smtClean="0"/>
              <a:t>2017-04-01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79BB-5B7C-4791-B4BA-9EE8B174DD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73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808-5185-4B3F-ABC6-FCE71E3BB090}" type="datetimeFigureOut">
              <a:rPr lang="en-CA" smtClean="0"/>
              <a:t>2017-04-01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79BB-5B7C-4791-B4BA-9EE8B174DD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571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808-5185-4B3F-ABC6-FCE71E3BB090}" type="datetimeFigureOut">
              <a:rPr lang="en-CA" smtClean="0"/>
              <a:t>2017-04-01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79BB-5B7C-4791-B4BA-9EE8B174DD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69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808-5185-4B3F-ABC6-FCE71E3BB090}" type="datetimeFigureOut">
              <a:rPr lang="en-CA" smtClean="0"/>
              <a:t>2017-04-01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79BB-5B7C-4791-B4BA-9EE8B174DD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015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808-5185-4B3F-ABC6-FCE71E3BB090}" type="datetimeFigureOut">
              <a:rPr lang="en-CA" smtClean="0"/>
              <a:t>2017-04-01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79BB-5B7C-4791-B4BA-9EE8B174DD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22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808-5185-4B3F-ABC6-FCE71E3BB090}" type="datetimeFigureOut">
              <a:rPr lang="en-CA" smtClean="0"/>
              <a:t>2017-04-01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79BB-5B7C-4791-B4BA-9EE8B174DD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084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808-5185-4B3F-ABC6-FCE71E3BB090}" type="datetimeFigureOut">
              <a:rPr lang="en-CA" smtClean="0"/>
              <a:t>2017-04-01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79BB-5B7C-4791-B4BA-9EE8B174DD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620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808-5185-4B3F-ABC6-FCE71E3BB090}" type="datetimeFigureOut">
              <a:rPr lang="en-CA" smtClean="0"/>
              <a:t>2017-04-01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79BB-5B7C-4791-B4BA-9EE8B174DD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028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808-5185-4B3F-ABC6-FCE71E3BB090}" type="datetimeFigureOut">
              <a:rPr lang="en-CA" smtClean="0"/>
              <a:t>2017-04-01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79BB-5B7C-4791-B4BA-9EE8B174DD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714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5F808-5185-4B3F-ABC6-FCE71E3BB090}" type="datetimeFigureOut">
              <a:rPr lang="en-CA" smtClean="0"/>
              <a:t>2017-04-01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79BB-5B7C-4791-B4BA-9EE8B174DD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291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016"/>
            <a:ext cx="9141528" cy="5151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220" y="1050122"/>
            <a:ext cx="8603087" cy="44935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CA" sz="2600" dirty="0">
                <a:solidFill>
                  <a:schemeClr val="bg1"/>
                </a:solidFill>
              </a:rPr>
              <a:t>Genesis 12:1-3</a:t>
            </a:r>
          </a:p>
          <a:p>
            <a:r>
              <a:rPr lang="en-CA" sz="2600" dirty="0">
                <a:solidFill>
                  <a:schemeClr val="bg1"/>
                </a:solidFill>
              </a:rPr>
              <a:t>1The Lord had said to Abram, “Go from your country, your people and your father’s household to the land I will show you. 2 “I will make you into a great nation,</a:t>
            </a:r>
            <a:br>
              <a:rPr lang="en-CA" sz="2600" dirty="0">
                <a:solidFill>
                  <a:schemeClr val="bg1"/>
                </a:solidFill>
              </a:rPr>
            </a:br>
            <a:r>
              <a:rPr lang="en-CA" sz="2600" dirty="0">
                <a:solidFill>
                  <a:schemeClr val="bg1"/>
                </a:solidFill>
              </a:rPr>
              <a:t>    and I will bless you;</a:t>
            </a:r>
            <a:br>
              <a:rPr lang="en-CA" sz="2600" dirty="0">
                <a:solidFill>
                  <a:schemeClr val="bg1"/>
                </a:solidFill>
              </a:rPr>
            </a:br>
            <a:r>
              <a:rPr lang="en-CA" sz="2600" dirty="0">
                <a:solidFill>
                  <a:schemeClr val="bg1"/>
                </a:solidFill>
              </a:rPr>
              <a:t>I will make your name great,</a:t>
            </a:r>
            <a:br>
              <a:rPr lang="en-CA" sz="2600" dirty="0">
                <a:solidFill>
                  <a:schemeClr val="bg1"/>
                </a:solidFill>
              </a:rPr>
            </a:br>
            <a:r>
              <a:rPr lang="en-CA" sz="2600" dirty="0">
                <a:solidFill>
                  <a:schemeClr val="bg1"/>
                </a:solidFill>
              </a:rPr>
              <a:t>    and you will be a blessing.</a:t>
            </a:r>
            <a:br>
              <a:rPr lang="en-CA" sz="2600" dirty="0">
                <a:solidFill>
                  <a:schemeClr val="bg1"/>
                </a:solidFill>
              </a:rPr>
            </a:br>
            <a:r>
              <a:rPr lang="en-CA" sz="2600" dirty="0">
                <a:solidFill>
                  <a:schemeClr val="bg1"/>
                </a:solidFill>
              </a:rPr>
              <a:t>3 I will bless those who bless you,</a:t>
            </a:r>
            <a:br>
              <a:rPr lang="en-CA" sz="2600" dirty="0">
                <a:solidFill>
                  <a:schemeClr val="bg1"/>
                </a:solidFill>
              </a:rPr>
            </a:br>
            <a:r>
              <a:rPr lang="en-CA" sz="2600" dirty="0">
                <a:solidFill>
                  <a:schemeClr val="bg1"/>
                </a:solidFill>
              </a:rPr>
              <a:t>    and whoever curses you I will curse;</a:t>
            </a:r>
            <a:br>
              <a:rPr lang="en-CA" sz="2600" dirty="0">
                <a:solidFill>
                  <a:schemeClr val="bg1"/>
                </a:solidFill>
              </a:rPr>
            </a:br>
            <a:r>
              <a:rPr lang="en-CA" sz="2600" dirty="0">
                <a:solidFill>
                  <a:schemeClr val="bg1"/>
                </a:solidFill>
              </a:rPr>
              <a:t>and all peoples on earth</a:t>
            </a:r>
            <a:br>
              <a:rPr lang="en-CA" sz="2600" dirty="0">
                <a:solidFill>
                  <a:schemeClr val="bg1"/>
                </a:solidFill>
              </a:rPr>
            </a:br>
            <a:r>
              <a:rPr lang="en-CA" sz="2600" dirty="0">
                <a:solidFill>
                  <a:schemeClr val="bg1"/>
                </a:solidFill>
              </a:rPr>
              <a:t>    will be blessed through you.” </a:t>
            </a:r>
            <a:endParaRPr lang="en-CA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140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1965"/>
            <a:ext cx="9144000" cy="520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1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890"/>
            <a:ext cx="9144000" cy="514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Title template</a:t>
            </a:r>
            <a:endParaRPr lang="en-US" dirty="0">
              <a:solidFill>
                <a:schemeClr val="bg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Content template</a:t>
            </a:r>
            <a:endParaRPr lang="en-US" dirty="0">
              <a:solidFill>
                <a:schemeClr val="bg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344"/>
            <a:ext cx="9144000" cy="515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364"/>
            <a:ext cx="9155585" cy="517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2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Title template</a:t>
            </a:r>
            <a:endParaRPr lang="en-US" dirty="0">
              <a:solidFill>
                <a:schemeClr val="bg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Content template</a:t>
            </a:r>
            <a:endParaRPr lang="en-US" dirty="0">
              <a:solidFill>
                <a:schemeClr val="bg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9852"/>
            <a:ext cx="9124729" cy="514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5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Title template</a:t>
            </a:r>
            <a:endParaRPr lang="en-US" dirty="0">
              <a:solidFill>
                <a:schemeClr val="bg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Content template</a:t>
            </a:r>
            <a:endParaRPr lang="en-US" dirty="0">
              <a:solidFill>
                <a:schemeClr val="bg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532"/>
            <a:ext cx="9144000" cy="51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8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016"/>
            <a:ext cx="9141528" cy="5151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220" y="1468194"/>
            <a:ext cx="8603087" cy="32008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</a:t>
            </a:r>
            <a:r>
              <a:rPr lang="en-CA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easons to be excited about BLESS:</a:t>
            </a:r>
          </a:p>
          <a:p>
            <a:endParaRPr lang="en-C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C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Five simple practices</a:t>
            </a:r>
            <a:r>
              <a:rPr lang="en-CA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C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we can all do.</a:t>
            </a:r>
          </a:p>
          <a:p>
            <a:pPr marL="342900" indent="-342900">
              <a:buAutoNum type="arabicPeriod"/>
            </a:pPr>
            <a:r>
              <a:rPr lang="en-C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BLESS helps connect-the-dotes between the Great Commandment and the Great Commission.</a:t>
            </a:r>
          </a:p>
          <a:p>
            <a:pPr marL="342900" indent="-342900">
              <a:buAutoNum type="arabicPeriod"/>
            </a:pPr>
            <a:r>
              <a:rPr lang="en-C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BLESS avoids “sales pitch” Christianity.</a:t>
            </a:r>
          </a:p>
        </p:txBody>
      </p:sp>
    </p:spTree>
    <p:extLst>
      <p:ext uri="{BB962C8B-B14F-4D97-AF65-F5344CB8AC3E}">
        <p14:creationId xmlns:p14="http://schemas.microsoft.com/office/powerpoint/2010/main" val="432041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890"/>
            <a:ext cx="9144000" cy="514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21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55</Words>
  <Application>Microsoft Office PowerPoint</Application>
  <PresentationFormat>On-screen Show (4:3)</PresentationFormat>
  <Paragraphs>16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Roboto Light</vt:lpstr>
      <vt:lpstr>Office Theme</vt:lpstr>
      <vt:lpstr>PowerPoint Presentation</vt:lpstr>
      <vt:lpstr>PowerPoint Presentation</vt:lpstr>
      <vt:lpstr>PowerPoint Presentation</vt:lpstr>
      <vt:lpstr>Title template</vt:lpstr>
      <vt:lpstr>PowerPoint Presentation</vt:lpstr>
      <vt:lpstr>Title template</vt:lpstr>
      <vt:lpstr>Title 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4</cp:revision>
  <dcterms:created xsi:type="dcterms:W3CDTF">2017-03-28T18:59:28Z</dcterms:created>
  <dcterms:modified xsi:type="dcterms:W3CDTF">2017-04-02T02:51:12Z</dcterms:modified>
</cp:coreProperties>
</file>